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1" r:id="rId1"/>
    <p:sldMasterId id="2147483679" r:id="rId2"/>
  </p:sldMasterIdLst>
  <p:notesMasterIdLst>
    <p:notesMasterId r:id="rId76"/>
  </p:notesMasterIdLst>
  <p:handoutMasterIdLst>
    <p:handoutMasterId r:id="rId77"/>
  </p:handoutMasterIdLst>
  <p:sldIdLst>
    <p:sldId id="451" r:id="rId3"/>
    <p:sldId id="407" r:id="rId4"/>
    <p:sldId id="408" r:id="rId5"/>
    <p:sldId id="409" r:id="rId6"/>
    <p:sldId id="410" r:id="rId7"/>
    <p:sldId id="411" r:id="rId8"/>
    <p:sldId id="412" r:id="rId9"/>
    <p:sldId id="554" r:id="rId10"/>
    <p:sldId id="550" r:id="rId11"/>
    <p:sldId id="552" r:id="rId12"/>
    <p:sldId id="553" r:id="rId13"/>
    <p:sldId id="545" r:id="rId14"/>
    <p:sldId id="546" r:id="rId15"/>
    <p:sldId id="547" r:id="rId16"/>
    <p:sldId id="548" r:id="rId17"/>
    <p:sldId id="549" r:id="rId18"/>
    <p:sldId id="485" r:id="rId19"/>
    <p:sldId id="486" r:id="rId20"/>
    <p:sldId id="487" r:id="rId21"/>
    <p:sldId id="488" r:id="rId22"/>
    <p:sldId id="489" r:id="rId23"/>
    <p:sldId id="490" r:id="rId24"/>
    <p:sldId id="516" r:id="rId25"/>
    <p:sldId id="517" r:id="rId26"/>
    <p:sldId id="524" r:id="rId27"/>
    <p:sldId id="525" r:id="rId28"/>
    <p:sldId id="491" r:id="rId29"/>
    <p:sldId id="510" r:id="rId30"/>
    <p:sldId id="559" r:id="rId31"/>
    <p:sldId id="560" r:id="rId32"/>
    <p:sldId id="561" r:id="rId33"/>
    <p:sldId id="558" r:id="rId34"/>
    <p:sldId id="562" r:id="rId35"/>
    <p:sldId id="563" r:id="rId36"/>
    <p:sldId id="492" r:id="rId37"/>
    <p:sldId id="493" r:id="rId38"/>
    <p:sldId id="494" r:id="rId39"/>
    <p:sldId id="495" r:id="rId40"/>
    <p:sldId id="496" r:id="rId41"/>
    <p:sldId id="497" r:id="rId42"/>
    <p:sldId id="498" r:id="rId43"/>
    <p:sldId id="499" r:id="rId44"/>
    <p:sldId id="514" r:id="rId45"/>
    <p:sldId id="518" r:id="rId46"/>
    <p:sldId id="519" r:id="rId47"/>
    <p:sldId id="520" r:id="rId48"/>
    <p:sldId id="523" r:id="rId49"/>
    <p:sldId id="526" r:id="rId50"/>
    <p:sldId id="527" r:id="rId51"/>
    <p:sldId id="528" r:id="rId52"/>
    <p:sldId id="529" r:id="rId53"/>
    <p:sldId id="530" r:id="rId54"/>
    <p:sldId id="531" r:id="rId55"/>
    <p:sldId id="500" r:id="rId56"/>
    <p:sldId id="564" r:id="rId57"/>
    <p:sldId id="568" r:id="rId58"/>
    <p:sldId id="501" r:id="rId59"/>
    <p:sldId id="502" r:id="rId60"/>
    <p:sldId id="503" r:id="rId61"/>
    <p:sldId id="515" r:id="rId62"/>
    <p:sldId id="521" r:id="rId63"/>
    <p:sldId id="522" r:id="rId64"/>
    <p:sldId id="504" r:id="rId65"/>
    <p:sldId id="532" r:id="rId66"/>
    <p:sldId id="505" r:id="rId67"/>
    <p:sldId id="506" r:id="rId68"/>
    <p:sldId id="507" r:id="rId69"/>
    <p:sldId id="508" r:id="rId70"/>
    <p:sldId id="509" r:id="rId71"/>
    <p:sldId id="543" r:id="rId72"/>
    <p:sldId id="565" r:id="rId73"/>
    <p:sldId id="566" r:id="rId74"/>
    <p:sldId id="567" r:id="rId75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miga" initials="a" lastIdx="6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42424"/>
    <a:srgbClr val="728574"/>
    <a:srgbClr val="FDDF62"/>
    <a:srgbClr val="F2F2F2"/>
    <a:srgbClr val="EAEF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27102A9-8310-4765-A935-A1911B00CA55}" styleName="밝은 스타일 1 - 강조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4" autoAdjust="0"/>
    <p:restoredTop sz="94660"/>
  </p:normalViewPr>
  <p:slideViewPr>
    <p:cSldViewPr snapToGrid="0">
      <p:cViewPr varScale="1">
        <p:scale>
          <a:sx n="164" d="100"/>
          <a:sy n="164" d="100"/>
        </p:scale>
        <p:origin x="1674" y="12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6" d="100"/>
          <a:sy n="96" d="100"/>
        </p:scale>
        <p:origin x="4026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presProps" Target="presProp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commentAuthors" Target="commentAuthors.xml"/><Relationship Id="rId8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handoutMaster" Target="handoutMasters/handout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DC508C-CC5F-4539-B857-10658B5980CA}" type="datetimeFigureOut">
              <a:rPr lang="ko-KR" altLang="en-US" smtClean="0"/>
              <a:t>2018-05-14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E6E168-50D6-4097-A48B-B0DD76DC31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244120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4C9EC8-2009-4890-843E-AC122F09E04A}" type="datetimeFigureOut">
              <a:rPr lang="ko-KR" altLang="en-US" smtClean="0"/>
              <a:t>2018-05-14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2DD2F9-49A2-419E-BD07-AF9D3DB1CF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908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1590496279"/>
              </p:ext>
            </p:extLst>
          </p:nvPr>
        </p:nvGraphicFramePr>
        <p:xfrm>
          <a:off x="0" y="0"/>
          <a:ext cx="9144000" cy="260350"/>
        </p:xfrm>
        <a:graphic>
          <a:graphicData uri="http://schemas.openxmlformats.org/drawingml/2006/table">
            <a:tbl>
              <a:tblPr>
                <a:effectLst/>
                <a:tableStyleId>{5C22544A-7EE6-4342-B048-85BDC9FD1C3A}</a:tableStyleId>
              </a:tblPr>
              <a:tblGrid>
                <a:gridCol w="457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0350"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857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DF6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lnSpc>
                <a:spcPct val="120000"/>
              </a:lnSpc>
              <a:spcAft>
                <a:spcPts val="0"/>
              </a:spcAft>
              <a:defRPr sz="3600" b="0"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spcAft>
                <a:spcPts val="300"/>
              </a:spcAft>
              <a:buNone/>
              <a:defRPr sz="2000">
                <a:solidFill>
                  <a:schemeClr val="tx1">
                    <a:tint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 smtClean="0"/>
              <a:t>마스터 부제목 스타일 편집</a:t>
            </a:r>
            <a:endParaRPr lang="ko-KR" altLang="en-US" dirty="0"/>
          </a:p>
        </p:txBody>
      </p:sp>
      <p:sp>
        <p:nvSpPr>
          <p:cNvPr id="8" name="Rectangle 107"/>
          <p:cNvSpPr>
            <a:spLocks noChangeArrowheads="1"/>
          </p:cNvSpPr>
          <p:nvPr userDrawn="1"/>
        </p:nvSpPr>
        <p:spPr bwMode="auto">
          <a:xfrm>
            <a:off x="7740650" y="6629400"/>
            <a:ext cx="876300" cy="233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rIns="0" anchor="ctr"/>
          <a:lstStyle/>
          <a:p>
            <a:pPr algn="ctr">
              <a:defRPr/>
            </a:pPr>
            <a:fld id="{1000A10B-68D4-4E6B-9C8C-B44037AE8725}" type="slidenum">
              <a:rPr kumimoji="0" lang="en-US" altLang="ko-KR" sz="1200" b="1" smtClean="0">
                <a:solidFill>
                  <a:srgbClr val="262626"/>
                </a:solidFill>
                <a:ea typeface="맑은 고딕" pitchFamily="50" charset="-127"/>
              </a:rPr>
              <a:pPr algn="ctr">
                <a:defRPr/>
              </a:pPr>
              <a:t>‹#›</a:t>
            </a:fld>
            <a:r>
              <a:rPr kumimoji="0" lang="en-US" altLang="ko-KR" sz="800" smtClean="0">
                <a:solidFill>
                  <a:srgbClr val="262626"/>
                </a:solidFill>
                <a:ea typeface="맑은 고딕" pitchFamily="50" charset="-127"/>
              </a:rPr>
              <a:t>/41</a:t>
            </a:r>
            <a:endParaRPr kumimoji="0" lang="en-US" altLang="ko-KR" sz="800" dirty="0">
              <a:solidFill>
                <a:srgbClr val="262626"/>
              </a:solidFill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625074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/>
          <p:cNvSpPr>
            <a:spLocks noGrp="1"/>
          </p:cNvSpPr>
          <p:nvPr>
            <p:ph type="ctrTitle"/>
          </p:nvPr>
        </p:nvSpPr>
        <p:spPr>
          <a:xfrm>
            <a:off x="1219200" y="3886200"/>
            <a:ext cx="6858000" cy="990600"/>
          </a:xfrm>
        </p:spPr>
        <p:txBody>
          <a:bodyPr anchor="t" anchorCtr="0"/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9" name="부제목 8"/>
          <p:cNvSpPr>
            <a:spLocks noGrp="1"/>
          </p:cNvSpPr>
          <p:nvPr>
            <p:ph type="subTitle" idx="1"/>
          </p:nvPr>
        </p:nvSpPr>
        <p:spPr>
          <a:xfrm>
            <a:off x="1219200" y="5124450"/>
            <a:ext cx="6858000" cy="53340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ko-KR" altLang="en-US" smtClean="0"/>
              <a:t>마스터 부제목 스타일 편집</a:t>
            </a:r>
            <a:endParaRPr kumimoji="0" lang="en-US"/>
          </a:p>
        </p:txBody>
      </p:sp>
      <p:sp>
        <p:nvSpPr>
          <p:cNvPr id="28" name="날짜 개체 틀 27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>
            <a:lvl1pPr>
              <a:defRPr sz="1400"/>
            </a:lvl1pPr>
          </a:lstStyle>
          <a:p>
            <a:pPr eaLnBrk="1" latinLnBrk="0" hangingPunct="1"/>
            <a:fld id="{ACDF6120-F1F0-4C60-9FE9-39AC71A9C79D}" type="datetimeFigureOut">
              <a:rPr lang="en-US" smtClean="0"/>
              <a:pPr eaLnBrk="1" latinLnBrk="0" hangingPunct="1"/>
              <a:t>5/14/2018</a:t>
            </a:fld>
            <a:endParaRPr lang="en-US" sz="1600" dirty="0"/>
          </a:p>
        </p:txBody>
      </p:sp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/>
          <a:p>
            <a:endParaRPr kumimoji="0" lang="en-US" dirty="0"/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1216152" y="6355080"/>
            <a:ext cx="1219200" cy="365760"/>
          </a:xfrm>
        </p:spPr>
        <p:txBody>
          <a:bodyPr/>
          <a:lstStyle/>
          <a:p>
            <a:fld id="{EA7C8D44-3667-46F6-9772-CC52308E2A7F}" type="slidenum">
              <a:rPr kumimoji="0" lang="en-US" smtClean="0"/>
              <a:pPr eaLnBrk="1" latinLnBrk="0" hangingPunct="1"/>
              <a:t>‹#›</a:t>
            </a:fld>
            <a:endParaRPr kumimoji="0" lang="en-US" dirty="0"/>
          </a:p>
        </p:txBody>
      </p:sp>
      <p:sp>
        <p:nvSpPr>
          <p:cNvPr id="21" name="직사각형 20"/>
          <p:cNvSpPr/>
          <p:nvPr/>
        </p:nvSpPr>
        <p:spPr>
          <a:xfrm>
            <a:off x="904875" y="3648075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3" name="직사각형 32"/>
          <p:cNvSpPr/>
          <p:nvPr/>
        </p:nvSpPr>
        <p:spPr>
          <a:xfrm>
            <a:off x="914400" y="5048250"/>
            <a:ext cx="7315200" cy="685800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직사각형 21"/>
          <p:cNvSpPr/>
          <p:nvPr/>
        </p:nvSpPr>
        <p:spPr>
          <a:xfrm>
            <a:off x="904875" y="3648075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2" name="직사각형 31"/>
          <p:cNvSpPr/>
          <p:nvPr/>
        </p:nvSpPr>
        <p:spPr>
          <a:xfrm>
            <a:off x="914400" y="5048250"/>
            <a:ext cx="228600" cy="68580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7"/>
          <p:cNvSpPr>
            <a:spLocks noChangeArrowheads="1"/>
          </p:cNvSpPr>
          <p:nvPr userDrawn="1"/>
        </p:nvSpPr>
        <p:spPr bwMode="auto">
          <a:xfrm>
            <a:off x="7740650" y="6629400"/>
            <a:ext cx="876300" cy="233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rIns="0" anchor="ctr"/>
          <a:lstStyle/>
          <a:p>
            <a:pPr algn="ctr">
              <a:defRPr/>
            </a:pPr>
            <a:fld id="{1000A10B-68D4-4E6B-9C8C-B44037AE8725}" type="slidenum">
              <a:rPr kumimoji="0" lang="en-US" altLang="ko-KR" sz="1200" b="1" smtClean="0">
                <a:solidFill>
                  <a:srgbClr val="262626"/>
                </a:solidFill>
                <a:ea typeface="맑은 고딕" pitchFamily="50" charset="-127"/>
              </a:rPr>
              <a:pPr algn="ctr">
                <a:defRPr/>
              </a:pPr>
              <a:t>‹#›</a:t>
            </a:fld>
            <a:r>
              <a:rPr kumimoji="0" lang="en-US" altLang="ko-KR" sz="800" smtClean="0">
                <a:solidFill>
                  <a:srgbClr val="262626"/>
                </a:solidFill>
                <a:ea typeface="맑은 고딕" pitchFamily="50" charset="-127"/>
              </a:rPr>
              <a:t>/41</a:t>
            </a:r>
            <a:endParaRPr kumimoji="0" lang="en-US" altLang="ko-KR" sz="800" dirty="0">
              <a:solidFill>
                <a:srgbClr val="262626"/>
              </a:solidFill>
              <a:ea typeface="맑은 고딕" pitchFamily="50" charset="-127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CE2CCD7-46DA-43B8-9485-F80AE0B71404}" type="datetimeFigureOut">
              <a:rPr lang="ko-KR" altLang="en-US" smtClean="0"/>
              <a:pPr>
                <a:defRPr/>
              </a:pPr>
              <a:t>2018-05-14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FDCCC83-B7EF-4631-BB3A-67DA1AB79356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19200" y="2971800"/>
            <a:ext cx="6858000" cy="1066800"/>
          </a:xfrm>
        </p:spPr>
        <p:txBody>
          <a:bodyPr anchor="t" anchorCtr="0"/>
          <a:lstStyle>
            <a:lvl1pPr algn="r">
              <a:buNone/>
              <a:defRPr sz="3200" b="0" cap="none" baseline="0"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295400" y="4267200"/>
            <a:ext cx="6781800" cy="1143000"/>
          </a:xfrm>
        </p:spPr>
        <p:txBody>
          <a:bodyPr anchor="t" anchorCtr="0"/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/>
          <a:p>
            <a:pPr>
              <a:defRPr/>
            </a:pPr>
            <a:fld id="{FCE2CCD7-46DA-43B8-9485-F80AE0B71404}" type="datetimeFigureOut">
              <a:rPr lang="ko-KR" altLang="en-US" smtClean="0"/>
              <a:pPr>
                <a:defRPr/>
              </a:pPr>
              <a:t>2018-05-14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1069848" y="6355080"/>
            <a:ext cx="1520952" cy="365760"/>
          </a:xfrm>
        </p:spPr>
        <p:txBody>
          <a:bodyPr/>
          <a:lstStyle/>
          <a:p>
            <a:pPr>
              <a:defRPr/>
            </a:pPr>
            <a:fld id="{8FDCCC83-B7EF-4631-BB3A-67DA1AB79356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914400" y="2819400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914400" y="2819400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CE2CCD7-46DA-43B8-9485-F80AE0B71404}" type="datetimeFigureOut">
              <a:rPr lang="ko-KR" altLang="en-US" smtClean="0"/>
              <a:pPr>
                <a:defRPr/>
              </a:pPr>
              <a:t>2018-05-14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FDCCC83-B7EF-4631-BB3A-67DA1AB79356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4632198" y="1216152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85875"/>
            <a:ext cx="4040188" cy="685800"/>
          </a:xfrm>
          <a:noFill/>
          <a:ln>
            <a:noFill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3"/>
          </p:nvPr>
        </p:nvSpPr>
        <p:spPr>
          <a:xfrm>
            <a:off x="4648200" y="1295400"/>
            <a:ext cx="4041775" cy="685800"/>
          </a:xfrm>
          <a:noFill/>
          <a:ln>
            <a:noFill/>
          </a:ln>
        </p:spPr>
        <p:txBody>
          <a:bodyPr lIns="91440" anchor="b" anchorCtr="0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CE2CCD7-46DA-43B8-9485-F80AE0B71404}" type="datetimeFigureOut">
              <a:rPr lang="ko-KR" altLang="en-US" smtClean="0"/>
              <a:pPr>
                <a:defRPr/>
              </a:pPr>
              <a:t>2018-05-14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FDCCC83-B7EF-4631-BB3A-67DA1AB79356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457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quarter" idx="4"/>
          </p:nvPr>
        </p:nvSpPr>
        <p:spPr>
          <a:xfrm>
            <a:off x="4648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ACDF6120-F1F0-4C60-9FE9-39AC71A9C79D}" type="datetimeFigureOut">
              <a:rPr lang="en-US" smtClean="0"/>
              <a:pPr eaLnBrk="1" latinLnBrk="0" hangingPunct="1"/>
              <a:t>5/14/2018</a:t>
            </a:fld>
            <a:endParaRPr 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  <p:sp>
        <p:nvSpPr>
          <p:cNvPr id="6" name="이등변 삼각형 5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Rectangle 107"/>
          <p:cNvSpPr>
            <a:spLocks noChangeArrowheads="1"/>
          </p:cNvSpPr>
          <p:nvPr userDrawn="1"/>
        </p:nvSpPr>
        <p:spPr bwMode="auto">
          <a:xfrm>
            <a:off x="7740650" y="6629400"/>
            <a:ext cx="876300" cy="233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rIns="0" anchor="ctr"/>
          <a:lstStyle/>
          <a:p>
            <a:pPr algn="ctr">
              <a:defRPr/>
            </a:pPr>
            <a:fld id="{1000A10B-68D4-4E6B-9C8C-B44037AE8725}" type="slidenum">
              <a:rPr kumimoji="0" lang="en-US" altLang="ko-KR" sz="1200" b="1" smtClean="0">
                <a:solidFill>
                  <a:srgbClr val="262626"/>
                </a:solidFill>
                <a:ea typeface="맑은 고딕" pitchFamily="50" charset="-127"/>
              </a:rPr>
              <a:pPr algn="ctr">
                <a:defRPr/>
              </a:pPr>
              <a:t>‹#›</a:t>
            </a:fld>
            <a:r>
              <a:rPr kumimoji="0" lang="en-US" altLang="ko-KR" sz="800" smtClean="0">
                <a:solidFill>
                  <a:srgbClr val="262626"/>
                </a:solidFill>
                <a:ea typeface="맑은 고딕" pitchFamily="50" charset="-127"/>
              </a:rPr>
              <a:t>/41</a:t>
            </a:r>
            <a:endParaRPr kumimoji="0" lang="en-US" altLang="ko-KR" sz="800" dirty="0">
              <a:solidFill>
                <a:srgbClr val="262626"/>
              </a:solidFill>
              <a:ea typeface="맑은 고딕" pitchFamily="50" charset="-127"/>
            </a:endParaRPr>
          </a:p>
        </p:txBody>
      </p:sp>
      <p:graphicFrame>
        <p:nvGraphicFramePr>
          <p:cNvPr id="8" name="표 7"/>
          <p:cNvGraphicFramePr>
            <a:graphicFrameLocks noGrp="1" noChangeAspect="1"/>
          </p:cNvGraphicFramePr>
          <p:nvPr userDrawn="1">
            <p:extLst>
              <p:ext uri="{D42A27DB-BD31-4B8C-83A1-F6EECF244321}">
                <p14:modId xmlns:p14="http://schemas.microsoft.com/office/powerpoint/2010/main" val="35925681"/>
              </p:ext>
            </p:extLst>
          </p:nvPr>
        </p:nvGraphicFramePr>
        <p:xfrm>
          <a:off x="0" y="0"/>
          <a:ext cx="9144000" cy="260350"/>
        </p:xfrm>
        <a:graphic>
          <a:graphicData uri="http://schemas.openxmlformats.org/drawingml/2006/table">
            <a:tbl>
              <a:tblPr>
                <a:effectLst/>
                <a:tableStyleId>{5C22544A-7EE6-4342-B048-85BDC9FD1C3A}</a:tableStyleId>
              </a:tblPr>
              <a:tblGrid>
                <a:gridCol w="457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0350"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857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DF6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CE2CCD7-46DA-43B8-9485-F80AE0B71404}" type="datetimeFigureOut">
              <a:rPr lang="ko-KR" altLang="en-US" smtClean="0"/>
              <a:pPr>
                <a:defRPr/>
              </a:pPr>
              <a:t>2018-05-14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FDCCC83-B7EF-4631-BB3A-67DA1AB79356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  <p:sp>
        <p:nvSpPr>
          <p:cNvPr id="5" name="직선 연결선 4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이등변 삼각형 5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324600" y="304800"/>
            <a:ext cx="2514600" cy="838200"/>
          </a:xfrm>
        </p:spPr>
        <p:txBody>
          <a:bodyPr anchor="b" anchorCtr="0">
            <a:noAutofit/>
          </a:bodyPr>
          <a:lstStyle>
            <a:lvl1pPr algn="l">
              <a:buNone/>
              <a:defRPr sz="20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6324600" y="1219200"/>
            <a:ext cx="2514600" cy="4843463"/>
          </a:xfrm>
        </p:spPr>
        <p:txBody>
          <a:bodyPr/>
          <a:lstStyle>
            <a:lvl1pPr marL="0" indent="0">
              <a:lnSpc>
                <a:spcPts val="22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CE2CCD7-46DA-43B8-9485-F80AE0B71404}" type="datetimeFigureOut">
              <a:rPr lang="ko-KR" altLang="en-US" smtClean="0"/>
              <a:pPr>
                <a:defRPr/>
              </a:pPr>
              <a:t>2018-05-14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FDCCC83-B7EF-4631-BB3A-67DA1AB79356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  <p:sp>
        <p:nvSpPr>
          <p:cNvPr id="8" name="직선 연결선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직선 연결선 9"/>
          <p:cNvSpPr>
            <a:spLocks noChangeShapeType="1"/>
          </p:cNvSpPr>
          <p:nvPr/>
        </p:nvSpPr>
        <p:spPr bwMode="auto">
          <a:xfrm rot="5400000">
            <a:off x="3160645" y="3324225"/>
            <a:ext cx="603504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이등변 삼각형 8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내용 개체 틀 11"/>
          <p:cNvSpPr>
            <a:spLocks noGrp="1"/>
          </p:cNvSpPr>
          <p:nvPr>
            <p:ph sz="quarter" idx="1"/>
          </p:nvPr>
        </p:nvSpPr>
        <p:spPr>
          <a:xfrm>
            <a:off x="304800" y="304800"/>
            <a:ext cx="5715000" cy="57150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500856"/>
            <a:ext cx="8229600" cy="674688"/>
          </a:xfrm>
          <a:ln>
            <a:solidFill>
              <a:schemeClr val="accent1"/>
            </a:solidFill>
          </a:ln>
        </p:spPr>
        <p:txBody>
          <a:bodyPr lIns="274320" anchor="ctr"/>
          <a:lstStyle>
            <a:lvl1pPr algn="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457200" y="1905000"/>
            <a:ext cx="8229600" cy="4270248"/>
          </a:xfrm>
          <a:solidFill>
            <a:schemeClr val="tx1">
              <a:shade val="50000"/>
            </a:schemeClr>
          </a:solidFill>
          <a:ln>
            <a:noFill/>
          </a:ln>
          <a:effectLst/>
        </p:spPr>
        <p:txBody>
          <a:bodyPr/>
          <a:lstStyle>
            <a:lvl1pPr marL="0" indent="0">
              <a:spcBef>
                <a:spcPts val="600"/>
              </a:spcBef>
              <a:buNone/>
              <a:defRPr sz="3200"/>
            </a:lvl1pPr>
          </a:lstStyle>
          <a:p>
            <a:r>
              <a:rPr kumimoji="0" lang="ko-KR" altLang="en-US" smtClean="0"/>
              <a:t>그림을 추가하려면 아이콘을 클릭하십시오</a:t>
            </a:r>
            <a:endParaRPr kumimoji="0" 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219200"/>
            <a:ext cx="8229600" cy="533400"/>
          </a:xfrm>
        </p:spPr>
        <p:txBody>
          <a:bodyPr anchor="ctr" anchorCtr="0"/>
          <a:lstStyle>
            <a:lvl1pPr marL="0" indent="0" algn="l">
              <a:buFontTx/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CE2CCD7-46DA-43B8-9485-F80AE0B71404}" type="datetimeFigureOut">
              <a:rPr lang="ko-KR" altLang="en-US" smtClean="0"/>
              <a:pPr>
                <a:defRPr/>
              </a:pPr>
              <a:t>2018-05-14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FDCCC83-B7EF-4631-BB3A-67DA1AB79356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  <p:sp>
        <p:nvSpPr>
          <p:cNvPr id="8" name="직선 연결선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이등변 삼각형 8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457200" y="500856"/>
            <a:ext cx="182880" cy="68580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CE2CCD7-46DA-43B8-9485-F80AE0B71404}" type="datetimeFigureOut">
              <a:rPr lang="ko-KR" altLang="en-US" smtClean="0"/>
              <a:pPr>
                <a:defRPr/>
              </a:pPr>
              <a:t>2018-05-14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FDCCC83-B7EF-4631-BB3A-67DA1AB79356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장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430183834"/>
              </p:ext>
            </p:extLst>
          </p:nvPr>
        </p:nvGraphicFramePr>
        <p:xfrm>
          <a:off x="0" y="0"/>
          <a:ext cx="9144000" cy="260350"/>
        </p:xfrm>
        <a:graphic>
          <a:graphicData uri="http://schemas.openxmlformats.org/drawingml/2006/table">
            <a:tbl>
              <a:tblPr>
                <a:effectLst/>
                <a:tableStyleId>{5C22544A-7EE6-4342-B048-85BDC9FD1C3A}</a:tableStyleId>
              </a:tblPr>
              <a:tblGrid>
                <a:gridCol w="457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0350"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857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DF6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lnSpc>
                <a:spcPct val="120000"/>
              </a:lnSpc>
              <a:spcAft>
                <a:spcPts val="0"/>
              </a:spcAft>
              <a:defRPr sz="3600" b="0"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 anchor="ctr" anchorCtr="0"/>
          <a:lstStyle>
            <a:lvl1pPr marL="0" indent="0" algn="ctr">
              <a:spcAft>
                <a:spcPts val="300"/>
              </a:spcAft>
              <a:buNone/>
              <a:defRPr sz="2000">
                <a:solidFill>
                  <a:schemeClr val="tx1">
                    <a:tint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</a:t>
            </a:r>
            <a:r>
              <a:rPr lang="ko-KR" altLang="en-US" dirty="0" smtClean="0"/>
              <a:t>부제목 스타일 편집</a:t>
            </a:r>
            <a:endParaRPr lang="ko-KR" altLang="en-US" dirty="0"/>
          </a:p>
        </p:txBody>
      </p:sp>
      <p:sp>
        <p:nvSpPr>
          <p:cNvPr id="8" name="Rectangle 107"/>
          <p:cNvSpPr>
            <a:spLocks noChangeArrowheads="1"/>
          </p:cNvSpPr>
          <p:nvPr userDrawn="1"/>
        </p:nvSpPr>
        <p:spPr bwMode="auto">
          <a:xfrm>
            <a:off x="7740650" y="6629400"/>
            <a:ext cx="876300" cy="233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rIns="0" anchor="ctr"/>
          <a:lstStyle/>
          <a:p>
            <a:pPr algn="ctr">
              <a:defRPr/>
            </a:pPr>
            <a:fld id="{1000A10B-68D4-4E6B-9C8C-B44037AE8725}" type="slidenum">
              <a:rPr kumimoji="0" lang="en-US" altLang="ko-KR" sz="1200" b="1" smtClean="0">
                <a:solidFill>
                  <a:srgbClr val="262626"/>
                </a:solidFill>
                <a:ea typeface="맑은 고딕" pitchFamily="50" charset="-127"/>
              </a:rPr>
              <a:pPr algn="ctr">
                <a:defRPr/>
              </a:pPr>
              <a:t>‹#›</a:t>
            </a:fld>
            <a:r>
              <a:rPr kumimoji="0" lang="en-US" altLang="ko-KR" sz="800" smtClean="0">
                <a:solidFill>
                  <a:srgbClr val="262626"/>
                </a:solidFill>
                <a:ea typeface="맑은 고딕" pitchFamily="50" charset="-127"/>
              </a:rPr>
              <a:t>/41</a:t>
            </a:r>
            <a:endParaRPr kumimoji="0" lang="en-US" altLang="ko-KR" sz="800" dirty="0">
              <a:solidFill>
                <a:srgbClr val="262626"/>
              </a:solidFill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282702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CE2CCD7-46DA-43B8-9485-F80AE0B71404}" type="datetimeFigureOut">
              <a:rPr lang="ko-KR" altLang="en-US" smtClean="0"/>
              <a:pPr>
                <a:defRPr/>
              </a:pPr>
              <a:t>2018-05-14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FDCCC83-B7EF-4631-BB3A-67DA1AB79356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  <p:sp>
        <p:nvSpPr>
          <p:cNvPr id="7" name="직선 연결선 6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이등변 삼각형 7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선 연결선 8"/>
          <p:cNvSpPr>
            <a:spLocks noChangeShapeType="1"/>
          </p:cNvSpPr>
          <p:nvPr/>
        </p:nvSpPr>
        <p:spPr bwMode="auto">
          <a:xfrm rot="5400000">
            <a:off x="3629607" y="3201952"/>
            <a:ext cx="585216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제목_없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251520" y="1317072"/>
            <a:ext cx="8639999" cy="5064255"/>
          </a:xfrm>
        </p:spPr>
        <p:txBody>
          <a:bodyPr/>
          <a:lstStyle>
            <a:lvl1pPr marL="268288" indent="-268288">
              <a:lnSpc>
                <a:spcPct val="120000"/>
              </a:lnSpc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"/>
              <a:defRPr sz="1800" b="1">
                <a:latin typeface="+mj-ea"/>
                <a:ea typeface="+mj-ea"/>
              </a:defRPr>
            </a:lvl1pPr>
            <a:lvl2pPr marL="628650" indent="-268288">
              <a:buClr>
                <a:schemeClr val="tx2">
                  <a:lumMod val="40000"/>
                  <a:lumOff val="60000"/>
                </a:schemeClr>
              </a:buClr>
              <a:buFont typeface="Wingdings" panose="05000000000000000000" pitchFamily="2" charset="2"/>
              <a:buChar char="l"/>
              <a:defRPr lang="ko-KR" altLang="en-US" sz="16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defRPr sz="2000">
                <a:latin typeface="+mj-ea"/>
                <a:ea typeface="+mj-ea"/>
              </a:defRPr>
            </a:lvl3pPr>
            <a:lvl4pPr>
              <a:defRPr>
                <a:latin typeface="나눔고딕" pitchFamily="50" charset="-127"/>
                <a:ea typeface="나눔고딕" pitchFamily="50" charset="-127"/>
              </a:defRPr>
            </a:lvl4pPr>
            <a:lvl5pPr>
              <a:defRPr>
                <a:latin typeface="나눔고딕" pitchFamily="50" charset="-127"/>
                <a:ea typeface="나눔고딕" pitchFamily="50" charset="-127"/>
              </a:defRPr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</p:txBody>
      </p:sp>
      <p:sp>
        <p:nvSpPr>
          <p:cNvPr id="9" name="Rectangle 107"/>
          <p:cNvSpPr>
            <a:spLocks noChangeArrowheads="1"/>
          </p:cNvSpPr>
          <p:nvPr userDrawn="1"/>
        </p:nvSpPr>
        <p:spPr bwMode="auto">
          <a:xfrm>
            <a:off x="7740650" y="6629400"/>
            <a:ext cx="876300" cy="233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rIns="0" anchor="ctr"/>
          <a:lstStyle/>
          <a:p>
            <a:pPr algn="ctr">
              <a:defRPr/>
            </a:pPr>
            <a:fld id="{1000A10B-68D4-4E6B-9C8C-B44037AE8725}" type="slidenum">
              <a:rPr kumimoji="0" lang="en-US" altLang="ko-KR" sz="1200" b="1" smtClean="0">
                <a:solidFill>
                  <a:srgbClr val="262626"/>
                </a:solidFill>
                <a:ea typeface="맑은 고딕" pitchFamily="50" charset="-127"/>
              </a:rPr>
              <a:pPr algn="ctr">
                <a:defRPr/>
              </a:pPr>
              <a:t>‹#›</a:t>
            </a:fld>
            <a:r>
              <a:rPr kumimoji="0" lang="en-US" altLang="ko-KR" sz="800" smtClean="0">
                <a:solidFill>
                  <a:srgbClr val="262626"/>
                </a:solidFill>
                <a:ea typeface="맑은 고딕" pitchFamily="50" charset="-127"/>
              </a:rPr>
              <a:t>/41</a:t>
            </a:r>
            <a:endParaRPr kumimoji="0" lang="en-US" altLang="ko-KR" sz="800" dirty="0">
              <a:solidFill>
                <a:srgbClr val="262626"/>
              </a:solidFill>
              <a:ea typeface="맑은 고딕" pitchFamily="50" charset="-127"/>
            </a:endParaRPr>
          </a:p>
        </p:txBody>
      </p:sp>
      <p:graphicFrame>
        <p:nvGraphicFramePr>
          <p:cNvPr id="10" name="표 9"/>
          <p:cNvGraphicFramePr>
            <a:graphicFrameLocks noGrp="1" noChangeAspect="1"/>
          </p:cNvGraphicFramePr>
          <p:nvPr userDrawn="1">
            <p:extLst>
              <p:ext uri="{D42A27DB-BD31-4B8C-83A1-F6EECF244321}">
                <p14:modId xmlns:p14="http://schemas.microsoft.com/office/powerpoint/2010/main" val="35925681"/>
              </p:ext>
            </p:extLst>
          </p:nvPr>
        </p:nvGraphicFramePr>
        <p:xfrm>
          <a:off x="0" y="0"/>
          <a:ext cx="9144000" cy="260350"/>
        </p:xfrm>
        <a:graphic>
          <a:graphicData uri="http://schemas.openxmlformats.org/drawingml/2006/table">
            <a:tbl>
              <a:tblPr>
                <a:effectLst/>
                <a:tableStyleId>{5C22544A-7EE6-4342-B048-85BDC9FD1C3A}</a:tableStyleId>
              </a:tblPr>
              <a:tblGrid>
                <a:gridCol w="457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0350"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857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DF6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196050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예제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98"/>
          <p:cNvSpPr>
            <a:spLocks noChangeArrowheads="1"/>
          </p:cNvSpPr>
          <p:nvPr userDrawn="1"/>
        </p:nvSpPr>
        <p:spPr bwMode="auto">
          <a:xfrm>
            <a:off x="0" y="257175"/>
            <a:ext cx="9144000" cy="54292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latin typeface="+mn-lt"/>
              <a:ea typeface="+mn-ea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51520" y="1052736"/>
            <a:ext cx="8640000" cy="5328592"/>
          </a:xfrm>
        </p:spPr>
        <p:txBody>
          <a:bodyPr/>
          <a:lstStyle>
            <a:lvl1pPr marL="268288" indent="-268288">
              <a:lnSpc>
                <a:spcPct val="110000"/>
              </a:lnSpc>
              <a:defRPr sz="2000" b="1">
                <a:latin typeface="+mj-ea"/>
                <a:ea typeface="+mj-ea"/>
              </a:defRPr>
            </a:lvl1pPr>
            <a:lvl2pPr marL="536575" indent="-176213">
              <a:lnSpc>
                <a:spcPct val="110000"/>
              </a:lnSpc>
              <a:buFont typeface="Arial" panose="020B0604020202020204" pitchFamily="34" charset="0"/>
              <a:buChar char="-"/>
              <a:defRPr sz="1800">
                <a:latin typeface="+mj-ea"/>
                <a:ea typeface="+mj-ea"/>
              </a:defRPr>
            </a:lvl2pPr>
            <a:lvl3pPr marL="720725" indent="-184150">
              <a:lnSpc>
                <a:spcPct val="110000"/>
              </a:lnSpc>
              <a:defRPr sz="1600">
                <a:latin typeface="+mj-ea"/>
                <a:ea typeface="+mj-ea"/>
              </a:defRPr>
            </a:lvl3pPr>
            <a:lvl4pPr>
              <a:defRPr>
                <a:latin typeface="나눔고딕" pitchFamily="50" charset="-127"/>
                <a:ea typeface="나눔고딕" pitchFamily="50" charset="-127"/>
              </a:defRPr>
            </a:lvl4pPr>
            <a:lvl5pPr>
              <a:defRPr>
                <a:latin typeface="나눔고딕" pitchFamily="50" charset="-127"/>
                <a:ea typeface="나눔고딕" pitchFamily="50" charset="-127"/>
              </a:defRPr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</p:txBody>
      </p:sp>
      <p:sp>
        <p:nvSpPr>
          <p:cNvPr id="17" name="제목 1"/>
          <p:cNvSpPr>
            <a:spLocks noGrp="1"/>
          </p:cNvSpPr>
          <p:nvPr>
            <p:ph type="title"/>
          </p:nvPr>
        </p:nvSpPr>
        <p:spPr>
          <a:xfrm>
            <a:off x="251520" y="260649"/>
            <a:ext cx="8640960" cy="514052"/>
          </a:xfrm>
        </p:spPr>
        <p:txBody>
          <a:bodyPr>
            <a:noAutofit/>
          </a:bodyPr>
          <a:lstStyle>
            <a:lvl1pPr algn="l">
              <a:defRPr sz="2400" b="1">
                <a:latin typeface="+mj-ea"/>
                <a:ea typeface="+mj-ea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9" name="Rectangle 107"/>
          <p:cNvSpPr>
            <a:spLocks noChangeArrowheads="1"/>
          </p:cNvSpPr>
          <p:nvPr userDrawn="1"/>
        </p:nvSpPr>
        <p:spPr bwMode="auto">
          <a:xfrm>
            <a:off x="7740650" y="6629400"/>
            <a:ext cx="876300" cy="233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rIns="0" anchor="ctr"/>
          <a:lstStyle/>
          <a:p>
            <a:pPr algn="ctr">
              <a:defRPr/>
            </a:pPr>
            <a:fld id="{1000A10B-68D4-4E6B-9C8C-B44037AE8725}" type="slidenum">
              <a:rPr kumimoji="0" lang="en-US" altLang="ko-KR" sz="1200" b="1" smtClean="0">
                <a:solidFill>
                  <a:srgbClr val="262626"/>
                </a:solidFill>
                <a:ea typeface="맑은 고딕" pitchFamily="50" charset="-127"/>
              </a:rPr>
              <a:pPr algn="ctr">
                <a:defRPr/>
              </a:pPr>
              <a:t>‹#›</a:t>
            </a:fld>
            <a:r>
              <a:rPr kumimoji="0" lang="en-US" altLang="ko-KR" sz="800" smtClean="0">
                <a:solidFill>
                  <a:srgbClr val="262626"/>
                </a:solidFill>
                <a:ea typeface="맑은 고딕" pitchFamily="50" charset="-127"/>
              </a:rPr>
              <a:t>/41</a:t>
            </a:r>
            <a:endParaRPr kumimoji="0" lang="en-US" altLang="ko-KR" sz="800" dirty="0">
              <a:solidFill>
                <a:srgbClr val="262626"/>
              </a:solidFill>
              <a:ea typeface="맑은 고딕" pitchFamily="50" charset="-127"/>
            </a:endParaRPr>
          </a:p>
        </p:txBody>
      </p:sp>
      <p:graphicFrame>
        <p:nvGraphicFramePr>
          <p:cNvPr id="10" name="표 9"/>
          <p:cNvGraphicFramePr>
            <a:graphicFrameLocks noGrp="1" noChangeAspect="1"/>
          </p:cNvGraphicFramePr>
          <p:nvPr userDrawn="1">
            <p:extLst>
              <p:ext uri="{D42A27DB-BD31-4B8C-83A1-F6EECF244321}">
                <p14:modId xmlns:p14="http://schemas.microsoft.com/office/powerpoint/2010/main" val="35925681"/>
              </p:ext>
            </p:extLst>
          </p:nvPr>
        </p:nvGraphicFramePr>
        <p:xfrm>
          <a:off x="0" y="0"/>
          <a:ext cx="9144000" cy="260350"/>
        </p:xfrm>
        <a:graphic>
          <a:graphicData uri="http://schemas.openxmlformats.org/drawingml/2006/table">
            <a:tbl>
              <a:tblPr>
                <a:effectLst/>
                <a:tableStyleId>{5C22544A-7EE6-4342-B048-85BDC9FD1C3A}</a:tableStyleId>
              </a:tblPr>
              <a:tblGrid>
                <a:gridCol w="457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0350"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857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DF6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3" name="내용 개체 틀 12"/>
          <p:cNvSpPr>
            <a:spLocks noGrp="1"/>
          </p:cNvSpPr>
          <p:nvPr>
            <p:ph sz="quarter" idx="10" hasCustomPrompt="1"/>
          </p:nvPr>
        </p:nvSpPr>
        <p:spPr>
          <a:xfrm>
            <a:off x="0" y="0"/>
            <a:ext cx="4555221" cy="257175"/>
          </a:xfrm>
        </p:spPr>
        <p:txBody>
          <a:bodyPr/>
          <a:lstStyle>
            <a:lvl1pPr marL="0" indent="0" algn="r">
              <a:buFontTx/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ko-KR" altLang="en-US" smtClean="0"/>
              <a:t>절 제목</a:t>
            </a:r>
          </a:p>
        </p:txBody>
      </p:sp>
    </p:spTree>
    <p:extLst>
      <p:ext uri="{BB962C8B-B14F-4D97-AF65-F5344CB8AC3E}">
        <p14:creationId xmlns:p14="http://schemas.microsoft.com/office/powerpoint/2010/main" val="34546727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12"/>
          <p:cNvSpPr>
            <a:spLocks noChangeArrowheads="1"/>
          </p:cNvSpPr>
          <p:nvPr userDrawn="1"/>
        </p:nvSpPr>
        <p:spPr bwMode="auto">
          <a:xfrm>
            <a:off x="0" y="0"/>
            <a:ext cx="91440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300038" y="330614"/>
            <a:ext cx="8520112" cy="57205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2800" b="0"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16" name="내용 개체 틀 2"/>
          <p:cNvSpPr>
            <a:spLocks noGrp="1"/>
          </p:cNvSpPr>
          <p:nvPr>
            <p:ph idx="1"/>
          </p:nvPr>
        </p:nvSpPr>
        <p:spPr>
          <a:xfrm>
            <a:off x="295275" y="1489075"/>
            <a:ext cx="8524875" cy="4313238"/>
          </a:xfrm>
        </p:spPr>
        <p:txBody>
          <a:bodyPr/>
          <a:lstStyle>
            <a:lvl1pPr marL="180975" indent="-180975">
              <a:buFont typeface="Arial" pitchFamily="34" charset="0"/>
              <a:buChar char="•"/>
              <a:defRPr>
                <a:latin typeface="맑은 고딕" pitchFamily="50" charset="-127"/>
                <a:ea typeface="맑은 고딕" pitchFamily="50" charset="-127"/>
              </a:defRPr>
            </a:lvl1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17" name="Rectangle 193"/>
          <p:cNvSpPr>
            <a:spLocks noChangeArrowheads="1"/>
          </p:cNvSpPr>
          <p:nvPr userDrawn="1"/>
        </p:nvSpPr>
        <p:spPr bwMode="gray">
          <a:xfrm>
            <a:off x="226419" y="941402"/>
            <a:ext cx="2341607" cy="131762"/>
          </a:xfrm>
          <a:prstGeom prst="rect">
            <a:avLst/>
          </a:prstGeom>
          <a:solidFill>
            <a:srgbClr val="6361BA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 sz="1800">
              <a:solidFill>
                <a:srgbClr val="000000"/>
              </a:solidFill>
              <a:ea typeface="굴림" charset="-127"/>
              <a:cs typeface="+mn-cs"/>
            </a:endParaRPr>
          </a:p>
        </p:txBody>
      </p:sp>
      <p:sp>
        <p:nvSpPr>
          <p:cNvPr id="18" name="Line 194"/>
          <p:cNvSpPr>
            <a:spLocks noChangeShapeType="1"/>
          </p:cNvSpPr>
          <p:nvPr userDrawn="1"/>
        </p:nvSpPr>
        <p:spPr bwMode="gray">
          <a:xfrm>
            <a:off x="226419" y="1064718"/>
            <a:ext cx="8675591" cy="0"/>
          </a:xfrm>
          <a:prstGeom prst="line">
            <a:avLst/>
          </a:prstGeom>
          <a:solidFill>
            <a:srgbClr val="592A03"/>
          </a:solidFill>
          <a:ln w="19050">
            <a:solidFill>
              <a:srgbClr val="6361BA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ko-KR" altLang="en-US" sz="1800">
              <a:solidFill>
                <a:srgbClr val="000000"/>
              </a:solidFill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2965597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차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3"/>
          <p:cNvSpPr>
            <a:spLocks noChangeArrowheads="1"/>
          </p:cNvSpPr>
          <p:nvPr userDrawn="1"/>
        </p:nvSpPr>
        <p:spPr bwMode="auto">
          <a:xfrm>
            <a:off x="0" y="0"/>
            <a:ext cx="91440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14" name="직사각형 13"/>
          <p:cNvSpPr>
            <a:spLocks noChangeArrowheads="1"/>
          </p:cNvSpPr>
          <p:nvPr userDrawn="1"/>
        </p:nvSpPr>
        <p:spPr bwMode="auto">
          <a:xfrm>
            <a:off x="0" y="0"/>
            <a:ext cx="91440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15" name="직사각형 13"/>
          <p:cNvSpPr>
            <a:spLocks noChangeArrowheads="1"/>
          </p:cNvSpPr>
          <p:nvPr userDrawn="1"/>
        </p:nvSpPr>
        <p:spPr bwMode="auto">
          <a:xfrm>
            <a:off x="0" y="0"/>
            <a:ext cx="91440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16" name="TextBox 15"/>
          <p:cNvSpPr txBox="1">
            <a:spLocks noChangeArrowheads="1"/>
          </p:cNvSpPr>
          <p:nvPr userDrawn="1"/>
        </p:nvSpPr>
        <p:spPr bwMode="auto">
          <a:xfrm>
            <a:off x="3246845" y="6373813"/>
            <a:ext cx="250902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ea typeface="굴림" charset="-127"/>
              </a:rPr>
              <a:t>Copyright</a:t>
            </a: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© 2018 </a:t>
            </a:r>
            <a:r>
              <a:rPr lang="en-US" altLang="ko-KR" sz="1000" dirty="0" err="1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Hanbit</a:t>
            </a: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 Academy, Inc.</a:t>
            </a:r>
          </a:p>
          <a:p>
            <a:pPr algn="ctr" eaLnBrk="1" hangingPunct="1">
              <a:defRPr/>
            </a:pP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All rights reserved.</a:t>
            </a:r>
            <a:endParaRPr lang="ko-KR" altLang="ko-KR" sz="1000" dirty="0" smtClean="0">
              <a:solidFill>
                <a:schemeClr val="bg1">
                  <a:lumMod val="65000"/>
                </a:schemeClr>
              </a:solidFill>
              <a:ea typeface="굴림" charset="-127"/>
            </a:endParaRPr>
          </a:p>
        </p:txBody>
      </p:sp>
      <p:sp>
        <p:nvSpPr>
          <p:cNvPr id="17" name="내용 개체 틀 1"/>
          <p:cNvSpPr>
            <a:spLocks noGrp="1"/>
          </p:cNvSpPr>
          <p:nvPr>
            <p:ph idx="1"/>
          </p:nvPr>
        </p:nvSpPr>
        <p:spPr>
          <a:xfrm>
            <a:off x="295275" y="1489075"/>
            <a:ext cx="8524875" cy="4313238"/>
          </a:xfrm>
        </p:spPr>
        <p:txBody>
          <a:bodyPr/>
          <a:lstStyle/>
          <a:p>
            <a:pPr>
              <a:buFont typeface="Arial" charset="0"/>
              <a:buChar char="•"/>
            </a:pPr>
            <a:endParaRPr lang="en-US" altLang="ko-KR" b="1" dirty="0" smtClean="0"/>
          </a:p>
        </p:txBody>
      </p:sp>
      <p:sp>
        <p:nvSpPr>
          <p:cNvPr id="18" name="TextBox 6"/>
          <p:cNvSpPr txBox="1">
            <a:spLocks noChangeArrowheads="1"/>
          </p:cNvSpPr>
          <p:nvPr userDrawn="1"/>
        </p:nvSpPr>
        <p:spPr bwMode="auto">
          <a:xfrm>
            <a:off x="158750" y="252413"/>
            <a:ext cx="8516938" cy="52228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ko-KR" altLang="en-US" sz="28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차례</a:t>
            </a:r>
          </a:p>
        </p:txBody>
      </p:sp>
      <p:pic>
        <p:nvPicPr>
          <p:cNvPr id="19" name="그림 29" descr="쿡북로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23200" y="684213"/>
            <a:ext cx="1079500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1" name="Group 192"/>
          <p:cNvGrpSpPr>
            <a:grpSpLocks/>
          </p:cNvGrpSpPr>
          <p:nvPr userDrawn="1"/>
        </p:nvGrpSpPr>
        <p:grpSpPr bwMode="auto">
          <a:xfrm>
            <a:off x="226419" y="941402"/>
            <a:ext cx="8675591" cy="131762"/>
            <a:chOff x="192" y="446"/>
            <a:chExt cx="5513" cy="78"/>
          </a:xfrm>
          <a:solidFill>
            <a:schemeClr val="accent6"/>
          </a:solidFill>
        </p:grpSpPr>
        <p:sp>
          <p:nvSpPr>
            <p:cNvPr id="12" name="Rectangle 193"/>
            <p:cNvSpPr>
              <a:spLocks noChangeArrowheads="1"/>
            </p:cNvSpPr>
            <p:nvPr/>
          </p:nvSpPr>
          <p:spPr bwMode="gray">
            <a:xfrm>
              <a:off x="192" y="446"/>
              <a:ext cx="1488" cy="7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ea typeface="굴림" charset="-127"/>
                <a:cs typeface="+mn-cs"/>
              </a:endParaRPr>
            </a:p>
          </p:txBody>
        </p:sp>
        <p:sp>
          <p:nvSpPr>
            <p:cNvPr id="22" name="Line 194"/>
            <p:cNvSpPr>
              <a:spLocks noChangeShapeType="1"/>
            </p:cNvSpPr>
            <p:nvPr/>
          </p:nvSpPr>
          <p:spPr bwMode="gray">
            <a:xfrm>
              <a:off x="192" y="519"/>
              <a:ext cx="5513" cy="0"/>
            </a:xfrm>
            <a:prstGeom prst="line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758691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제목 1"/>
          <p:cNvSpPr>
            <a:spLocks noGrp="1"/>
          </p:cNvSpPr>
          <p:nvPr>
            <p:ph type="title"/>
          </p:nvPr>
        </p:nvSpPr>
        <p:spPr>
          <a:xfrm>
            <a:off x="251520" y="260649"/>
            <a:ext cx="8640960" cy="514052"/>
          </a:xfrm>
        </p:spPr>
        <p:txBody>
          <a:bodyPr>
            <a:normAutofit/>
          </a:bodyPr>
          <a:lstStyle>
            <a:lvl1pPr algn="l">
              <a:defRPr sz="3000"/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9" name="Rectangle 107"/>
          <p:cNvSpPr>
            <a:spLocks noChangeArrowheads="1"/>
          </p:cNvSpPr>
          <p:nvPr userDrawn="1"/>
        </p:nvSpPr>
        <p:spPr bwMode="auto">
          <a:xfrm>
            <a:off x="7740650" y="6629400"/>
            <a:ext cx="876300" cy="233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rIns="0" anchor="ctr"/>
          <a:lstStyle/>
          <a:p>
            <a:pPr algn="ctr">
              <a:defRPr/>
            </a:pPr>
            <a:fld id="{1000A10B-68D4-4E6B-9C8C-B44037AE8725}" type="slidenum">
              <a:rPr kumimoji="0" lang="en-US" altLang="ko-KR" sz="1200" b="1" smtClean="0">
                <a:solidFill>
                  <a:srgbClr val="262626"/>
                </a:solidFill>
                <a:ea typeface="맑은 고딕" pitchFamily="50" charset="-127"/>
              </a:rPr>
              <a:pPr algn="ctr">
                <a:defRPr/>
              </a:pPr>
              <a:t>‹#›</a:t>
            </a:fld>
            <a:r>
              <a:rPr kumimoji="0" lang="en-US" altLang="ko-KR" sz="800" smtClean="0">
                <a:solidFill>
                  <a:srgbClr val="262626"/>
                </a:solidFill>
                <a:ea typeface="맑은 고딕" pitchFamily="50" charset="-127"/>
              </a:rPr>
              <a:t>/41</a:t>
            </a:r>
            <a:endParaRPr kumimoji="0" lang="en-US" altLang="ko-KR" sz="800" dirty="0">
              <a:solidFill>
                <a:srgbClr val="262626"/>
              </a:solidFill>
              <a:ea typeface="맑은 고딕" pitchFamily="50" charset="-127"/>
            </a:endParaRPr>
          </a:p>
        </p:txBody>
      </p:sp>
      <p:graphicFrame>
        <p:nvGraphicFramePr>
          <p:cNvPr id="10" name="표 9"/>
          <p:cNvGraphicFramePr>
            <a:graphicFrameLocks noGrp="1" noChangeAspect="1"/>
          </p:cNvGraphicFramePr>
          <p:nvPr userDrawn="1">
            <p:extLst>
              <p:ext uri="{D42A27DB-BD31-4B8C-83A1-F6EECF244321}">
                <p14:modId xmlns:p14="http://schemas.microsoft.com/office/powerpoint/2010/main" val="35925681"/>
              </p:ext>
            </p:extLst>
          </p:nvPr>
        </p:nvGraphicFramePr>
        <p:xfrm>
          <a:off x="0" y="0"/>
          <a:ext cx="9144000" cy="260350"/>
        </p:xfrm>
        <a:graphic>
          <a:graphicData uri="http://schemas.openxmlformats.org/drawingml/2006/table">
            <a:tbl>
              <a:tblPr>
                <a:effectLst/>
                <a:tableStyleId>{5C22544A-7EE6-4342-B048-85BDC9FD1C3A}</a:tableStyleId>
              </a:tblPr>
              <a:tblGrid>
                <a:gridCol w="457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0350"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857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DF6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930012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_없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251520" y="1317072"/>
            <a:ext cx="8639999" cy="5064255"/>
          </a:xfrm>
        </p:spPr>
        <p:txBody>
          <a:bodyPr/>
          <a:lstStyle>
            <a:lvl1pPr marL="268288" indent="-268288">
              <a:lnSpc>
                <a:spcPct val="120000"/>
              </a:lnSpc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"/>
              <a:defRPr sz="1800" b="1">
                <a:latin typeface="+mj-ea"/>
                <a:ea typeface="+mj-ea"/>
              </a:defRPr>
            </a:lvl1pPr>
            <a:lvl2pPr marL="628650" indent="-268288">
              <a:buClr>
                <a:schemeClr val="tx2">
                  <a:lumMod val="40000"/>
                  <a:lumOff val="60000"/>
                </a:schemeClr>
              </a:buClr>
              <a:buFont typeface="Wingdings" panose="05000000000000000000" pitchFamily="2" charset="2"/>
              <a:buChar char="l"/>
              <a:defRPr lang="ko-KR" altLang="en-US" sz="16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defRPr sz="2000">
                <a:latin typeface="+mj-ea"/>
                <a:ea typeface="+mj-ea"/>
              </a:defRPr>
            </a:lvl3pPr>
            <a:lvl4pPr>
              <a:defRPr>
                <a:latin typeface="나눔고딕" pitchFamily="50" charset="-127"/>
                <a:ea typeface="나눔고딕" pitchFamily="50" charset="-127"/>
              </a:defRPr>
            </a:lvl4pPr>
            <a:lvl5pPr>
              <a:defRPr>
                <a:latin typeface="나눔고딕" pitchFamily="50" charset="-127"/>
                <a:ea typeface="나눔고딕" pitchFamily="50" charset="-127"/>
              </a:defRPr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</p:txBody>
      </p:sp>
      <p:sp>
        <p:nvSpPr>
          <p:cNvPr id="9" name="Rectangle 107"/>
          <p:cNvSpPr>
            <a:spLocks noChangeArrowheads="1"/>
          </p:cNvSpPr>
          <p:nvPr userDrawn="1"/>
        </p:nvSpPr>
        <p:spPr bwMode="auto">
          <a:xfrm>
            <a:off x="7740650" y="6629400"/>
            <a:ext cx="876300" cy="233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rIns="0" anchor="ctr"/>
          <a:lstStyle/>
          <a:p>
            <a:pPr algn="ctr">
              <a:defRPr/>
            </a:pPr>
            <a:fld id="{1000A10B-68D4-4E6B-9C8C-B44037AE8725}" type="slidenum">
              <a:rPr kumimoji="0" lang="en-US" altLang="ko-KR" sz="1200" b="1" smtClean="0">
                <a:solidFill>
                  <a:srgbClr val="262626"/>
                </a:solidFill>
                <a:ea typeface="맑은 고딕" pitchFamily="50" charset="-127"/>
              </a:rPr>
              <a:pPr algn="ctr">
                <a:defRPr/>
              </a:pPr>
              <a:t>‹#›</a:t>
            </a:fld>
            <a:r>
              <a:rPr kumimoji="0" lang="en-US" altLang="ko-KR" sz="800" smtClean="0">
                <a:solidFill>
                  <a:srgbClr val="262626"/>
                </a:solidFill>
                <a:ea typeface="맑은 고딕" pitchFamily="50" charset="-127"/>
              </a:rPr>
              <a:t>/41</a:t>
            </a:r>
            <a:endParaRPr kumimoji="0" lang="en-US" altLang="ko-KR" sz="800" dirty="0">
              <a:solidFill>
                <a:srgbClr val="262626"/>
              </a:solidFill>
              <a:ea typeface="맑은 고딕" pitchFamily="50" charset="-127"/>
            </a:endParaRPr>
          </a:p>
        </p:txBody>
      </p:sp>
      <p:graphicFrame>
        <p:nvGraphicFramePr>
          <p:cNvPr id="10" name="표 9"/>
          <p:cNvGraphicFramePr>
            <a:graphicFrameLocks noGrp="1" noChangeAspect="1"/>
          </p:cNvGraphicFramePr>
          <p:nvPr userDrawn="1">
            <p:extLst>
              <p:ext uri="{D42A27DB-BD31-4B8C-83A1-F6EECF244321}">
                <p14:modId xmlns:p14="http://schemas.microsoft.com/office/powerpoint/2010/main" val="35925681"/>
              </p:ext>
            </p:extLst>
          </p:nvPr>
        </p:nvGraphicFramePr>
        <p:xfrm>
          <a:off x="0" y="0"/>
          <a:ext cx="9144000" cy="260350"/>
        </p:xfrm>
        <a:graphic>
          <a:graphicData uri="http://schemas.openxmlformats.org/drawingml/2006/table">
            <a:tbl>
              <a:tblPr>
                <a:effectLst/>
                <a:tableStyleId>{5C22544A-7EE6-4342-B048-85BDC9FD1C3A}</a:tableStyleId>
              </a:tblPr>
              <a:tblGrid>
                <a:gridCol w="457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0350"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857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DF6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196050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예제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98"/>
          <p:cNvSpPr>
            <a:spLocks noChangeArrowheads="1"/>
          </p:cNvSpPr>
          <p:nvPr userDrawn="1"/>
        </p:nvSpPr>
        <p:spPr bwMode="auto">
          <a:xfrm>
            <a:off x="0" y="257175"/>
            <a:ext cx="9144000" cy="54292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latin typeface="+mn-lt"/>
              <a:ea typeface="+mn-ea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51520" y="1052736"/>
            <a:ext cx="8640000" cy="5328592"/>
          </a:xfrm>
        </p:spPr>
        <p:txBody>
          <a:bodyPr/>
          <a:lstStyle>
            <a:lvl1pPr marL="268288" indent="-268288">
              <a:lnSpc>
                <a:spcPct val="110000"/>
              </a:lnSpc>
              <a:defRPr sz="2000" b="1">
                <a:latin typeface="+mj-ea"/>
                <a:ea typeface="+mj-ea"/>
              </a:defRPr>
            </a:lvl1pPr>
            <a:lvl2pPr marL="536575" indent="-176213">
              <a:lnSpc>
                <a:spcPct val="110000"/>
              </a:lnSpc>
              <a:buFont typeface="Arial" panose="020B0604020202020204" pitchFamily="34" charset="0"/>
              <a:buChar char="-"/>
              <a:defRPr sz="1800">
                <a:latin typeface="+mj-ea"/>
                <a:ea typeface="+mj-ea"/>
              </a:defRPr>
            </a:lvl2pPr>
            <a:lvl3pPr marL="720725" indent="-184150">
              <a:lnSpc>
                <a:spcPct val="110000"/>
              </a:lnSpc>
              <a:defRPr sz="1600">
                <a:latin typeface="+mj-ea"/>
                <a:ea typeface="+mj-ea"/>
              </a:defRPr>
            </a:lvl3pPr>
            <a:lvl4pPr>
              <a:defRPr>
                <a:latin typeface="나눔고딕" pitchFamily="50" charset="-127"/>
                <a:ea typeface="나눔고딕" pitchFamily="50" charset="-127"/>
              </a:defRPr>
            </a:lvl4pPr>
            <a:lvl5pPr>
              <a:defRPr>
                <a:latin typeface="나눔고딕" pitchFamily="50" charset="-127"/>
                <a:ea typeface="나눔고딕" pitchFamily="50" charset="-127"/>
              </a:defRPr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</p:txBody>
      </p:sp>
      <p:sp>
        <p:nvSpPr>
          <p:cNvPr id="17" name="제목 1"/>
          <p:cNvSpPr>
            <a:spLocks noGrp="1"/>
          </p:cNvSpPr>
          <p:nvPr>
            <p:ph type="title"/>
          </p:nvPr>
        </p:nvSpPr>
        <p:spPr>
          <a:xfrm>
            <a:off x="251520" y="260649"/>
            <a:ext cx="8640960" cy="514052"/>
          </a:xfrm>
        </p:spPr>
        <p:txBody>
          <a:bodyPr>
            <a:noAutofit/>
          </a:bodyPr>
          <a:lstStyle>
            <a:lvl1pPr algn="l">
              <a:defRPr sz="2400" b="1">
                <a:latin typeface="+mj-ea"/>
                <a:ea typeface="+mj-ea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9" name="Rectangle 107"/>
          <p:cNvSpPr>
            <a:spLocks noChangeArrowheads="1"/>
          </p:cNvSpPr>
          <p:nvPr userDrawn="1"/>
        </p:nvSpPr>
        <p:spPr bwMode="auto">
          <a:xfrm>
            <a:off x="7740650" y="6629400"/>
            <a:ext cx="876300" cy="233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rIns="0" anchor="ctr"/>
          <a:lstStyle/>
          <a:p>
            <a:pPr algn="ctr">
              <a:defRPr/>
            </a:pPr>
            <a:fld id="{1000A10B-68D4-4E6B-9C8C-B44037AE8725}" type="slidenum">
              <a:rPr kumimoji="0" lang="en-US" altLang="ko-KR" sz="1200" b="1" smtClean="0">
                <a:solidFill>
                  <a:srgbClr val="262626"/>
                </a:solidFill>
                <a:ea typeface="맑은 고딕" pitchFamily="50" charset="-127"/>
              </a:rPr>
              <a:pPr algn="ctr">
                <a:defRPr/>
              </a:pPr>
              <a:t>‹#›</a:t>
            </a:fld>
            <a:r>
              <a:rPr kumimoji="0" lang="en-US" altLang="ko-KR" sz="800" smtClean="0">
                <a:solidFill>
                  <a:srgbClr val="262626"/>
                </a:solidFill>
                <a:ea typeface="맑은 고딕" pitchFamily="50" charset="-127"/>
              </a:rPr>
              <a:t>/41</a:t>
            </a:r>
            <a:endParaRPr kumimoji="0" lang="en-US" altLang="ko-KR" sz="800" dirty="0">
              <a:solidFill>
                <a:srgbClr val="262626"/>
              </a:solidFill>
              <a:ea typeface="맑은 고딕" pitchFamily="50" charset="-127"/>
            </a:endParaRPr>
          </a:p>
        </p:txBody>
      </p:sp>
      <p:graphicFrame>
        <p:nvGraphicFramePr>
          <p:cNvPr id="10" name="표 9"/>
          <p:cNvGraphicFramePr>
            <a:graphicFrameLocks noGrp="1" noChangeAspect="1"/>
          </p:cNvGraphicFramePr>
          <p:nvPr userDrawn="1">
            <p:extLst>
              <p:ext uri="{D42A27DB-BD31-4B8C-83A1-F6EECF244321}">
                <p14:modId xmlns:p14="http://schemas.microsoft.com/office/powerpoint/2010/main" val="35925681"/>
              </p:ext>
            </p:extLst>
          </p:nvPr>
        </p:nvGraphicFramePr>
        <p:xfrm>
          <a:off x="0" y="0"/>
          <a:ext cx="9144000" cy="260350"/>
        </p:xfrm>
        <a:graphic>
          <a:graphicData uri="http://schemas.openxmlformats.org/drawingml/2006/table">
            <a:tbl>
              <a:tblPr>
                <a:effectLst/>
                <a:tableStyleId>{5C22544A-7EE6-4342-B048-85BDC9FD1C3A}</a:tableStyleId>
              </a:tblPr>
              <a:tblGrid>
                <a:gridCol w="457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0350"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857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DF6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3" name="내용 개체 틀 12"/>
          <p:cNvSpPr>
            <a:spLocks noGrp="1"/>
          </p:cNvSpPr>
          <p:nvPr>
            <p:ph sz="quarter" idx="10" hasCustomPrompt="1"/>
          </p:nvPr>
        </p:nvSpPr>
        <p:spPr>
          <a:xfrm>
            <a:off x="0" y="0"/>
            <a:ext cx="4555221" cy="257175"/>
          </a:xfrm>
        </p:spPr>
        <p:txBody>
          <a:bodyPr/>
          <a:lstStyle>
            <a:lvl1pPr marL="0" indent="0" algn="r">
              <a:buFontTx/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ko-KR" altLang="en-US" smtClean="0"/>
              <a:t>절 제목</a:t>
            </a:r>
          </a:p>
        </p:txBody>
      </p:sp>
    </p:spTree>
    <p:extLst>
      <p:ext uri="{BB962C8B-B14F-4D97-AF65-F5344CB8AC3E}">
        <p14:creationId xmlns:p14="http://schemas.microsoft.com/office/powerpoint/2010/main" val="34546727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&amp;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3"/>
          <p:cNvSpPr>
            <a:spLocks noChangeArrowheads="1"/>
          </p:cNvSpPr>
          <p:nvPr userDrawn="1">
            <p:custDataLst>
              <p:tags r:id="rId1"/>
            </p:custDataLst>
          </p:nvPr>
        </p:nvSpPr>
        <p:spPr bwMode="auto">
          <a:xfrm>
            <a:off x="2765425" y="1447800"/>
            <a:ext cx="3587750" cy="388620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gradFill rotWithShape="0">
            <a:gsLst>
              <a:gs pos="0">
                <a:srgbClr val="FFFFFF"/>
              </a:gs>
              <a:gs pos="50000">
                <a:srgbClr val="EEEEEE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8" name="AutoShape 3"/>
          <p:cNvSpPr>
            <a:spLocks noChangeArrowheads="1"/>
          </p:cNvSpPr>
          <p:nvPr userDrawn="1">
            <p:custDataLst>
              <p:tags r:id="rId2"/>
            </p:custDataLst>
          </p:nvPr>
        </p:nvSpPr>
        <p:spPr bwMode="auto">
          <a:xfrm>
            <a:off x="2765425" y="1447800"/>
            <a:ext cx="3587750" cy="388620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gradFill rotWithShape="0">
            <a:gsLst>
              <a:gs pos="0">
                <a:srgbClr val="FFFFFF"/>
              </a:gs>
              <a:gs pos="50000">
                <a:srgbClr val="EEEEEE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0" name="Text Box 4"/>
          <p:cNvSpPr txBox="1">
            <a:spLocks noChangeArrowheads="1"/>
          </p:cNvSpPr>
          <p:nvPr userDrawn="1">
            <p:custDataLst>
              <p:tags r:id="rId3"/>
            </p:custDataLst>
          </p:nvPr>
        </p:nvSpPr>
        <p:spPr bwMode="auto">
          <a:xfrm>
            <a:off x="2735263" y="3048000"/>
            <a:ext cx="3657600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ko-KR" sz="4400" b="1" smtClean="0">
                <a:solidFill>
                  <a:schemeClr val="bg1">
                    <a:lumMod val="50000"/>
                  </a:schemeClr>
                </a:solidFill>
                <a:latin typeface="HY견명조" pitchFamily="18" charset="-127"/>
                <a:ea typeface="HY견명조" pitchFamily="18" charset="-127"/>
              </a:rPr>
              <a:t>Q &amp; A</a:t>
            </a:r>
            <a:endParaRPr lang="en-US" altLang="ko-KR" sz="4400" b="1" dirty="0">
              <a:solidFill>
                <a:schemeClr val="bg1">
                  <a:lumMod val="50000"/>
                </a:schemeClr>
              </a:solidFill>
              <a:latin typeface="HY견명조" pitchFamily="18" charset="-127"/>
              <a:ea typeface="HY견명조" pitchFamily="18" charset="-127"/>
            </a:endParaRPr>
          </a:p>
        </p:txBody>
      </p:sp>
      <p:sp>
        <p:nvSpPr>
          <p:cNvPr id="11" name="Rectangle 107"/>
          <p:cNvSpPr>
            <a:spLocks noChangeArrowheads="1"/>
          </p:cNvSpPr>
          <p:nvPr userDrawn="1"/>
        </p:nvSpPr>
        <p:spPr bwMode="auto">
          <a:xfrm>
            <a:off x="7740650" y="6629400"/>
            <a:ext cx="876300" cy="233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rIns="0" anchor="ctr"/>
          <a:lstStyle/>
          <a:p>
            <a:pPr algn="ctr">
              <a:defRPr/>
            </a:pPr>
            <a:fld id="{1000A10B-68D4-4E6B-9C8C-B44037AE8725}" type="slidenum">
              <a:rPr kumimoji="0" lang="en-US" altLang="ko-KR" sz="1200" b="1" smtClean="0">
                <a:solidFill>
                  <a:srgbClr val="262626"/>
                </a:solidFill>
                <a:ea typeface="맑은 고딕" pitchFamily="50" charset="-127"/>
              </a:rPr>
              <a:pPr algn="ctr">
                <a:defRPr/>
              </a:pPr>
              <a:t>‹#›</a:t>
            </a:fld>
            <a:r>
              <a:rPr kumimoji="0" lang="en-US" altLang="ko-KR" sz="800" smtClean="0">
                <a:solidFill>
                  <a:srgbClr val="262626"/>
                </a:solidFill>
                <a:ea typeface="맑은 고딕" pitchFamily="50" charset="-127"/>
              </a:rPr>
              <a:t>/41</a:t>
            </a:r>
            <a:endParaRPr kumimoji="0" lang="en-US" altLang="ko-KR" sz="800" dirty="0">
              <a:solidFill>
                <a:srgbClr val="262626"/>
              </a:solidFill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267648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68012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kumimoji="0" lang="ko-KR" altLang="en-US" dirty="0" smtClean="0"/>
              <a:t>마스터 제목 스타일 편집</a:t>
            </a:r>
            <a:endParaRPr kumimoji="0" 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50405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>
                <a:latin typeface="HY나무L" pitchFamily="18" charset="-127"/>
                <a:ea typeface="HY나무L" pitchFamily="18" charset="-127"/>
              </a:defRPr>
            </a:lvl3pPr>
            <a:lvl4pPr>
              <a:defRPr sz="1400">
                <a:latin typeface="휴먼편지체" pitchFamily="18" charset="-127"/>
                <a:ea typeface="휴먼편지체" pitchFamily="18" charset="-127"/>
              </a:defRPr>
            </a:lvl4pPr>
          </a:lstStyle>
          <a:p>
            <a:pPr lvl="0" eaLnBrk="1" latinLnBrk="0" hangingPunct="1"/>
            <a:r>
              <a:rPr lang="ko-KR" altLang="en-US" dirty="0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dirty="0" smtClean="0"/>
              <a:t>둘째 수준</a:t>
            </a:r>
          </a:p>
          <a:p>
            <a:pPr lvl="2" eaLnBrk="1" latinLnBrk="0" hangingPunct="1"/>
            <a:r>
              <a:rPr lang="ko-KR" altLang="en-US" dirty="0" smtClean="0"/>
              <a:t>셋째 수준</a:t>
            </a:r>
          </a:p>
          <a:p>
            <a:pPr lvl="3" eaLnBrk="1" latinLnBrk="0" hangingPunct="1"/>
            <a:r>
              <a:rPr lang="ko-KR" altLang="en-US" dirty="0" smtClean="0"/>
              <a:t>넷째 수준</a:t>
            </a:r>
          </a:p>
          <a:p>
            <a:pPr lvl="4" eaLnBrk="1" latinLnBrk="0" hangingPunct="1"/>
            <a:r>
              <a:rPr lang="ko-KR" altLang="en-US" dirty="0" smtClean="0"/>
              <a:t>다섯째 수준</a:t>
            </a:r>
            <a:endParaRPr kumimoji="0" 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732290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12"/>
          <p:cNvSpPr>
            <a:spLocks noChangeArrowheads="1"/>
          </p:cNvSpPr>
          <p:nvPr userDrawn="1"/>
        </p:nvSpPr>
        <p:spPr bwMode="auto">
          <a:xfrm>
            <a:off x="0" y="0"/>
            <a:ext cx="91440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17" name="제목 1"/>
          <p:cNvSpPr>
            <a:spLocks noGrp="1"/>
          </p:cNvSpPr>
          <p:nvPr>
            <p:ph type="title"/>
          </p:nvPr>
        </p:nvSpPr>
        <p:spPr>
          <a:xfrm>
            <a:off x="300038" y="330614"/>
            <a:ext cx="8520112" cy="57205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2800" b="0"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18" name="내용 개체 틀 2"/>
          <p:cNvSpPr>
            <a:spLocks noGrp="1"/>
          </p:cNvSpPr>
          <p:nvPr>
            <p:ph idx="1"/>
          </p:nvPr>
        </p:nvSpPr>
        <p:spPr>
          <a:xfrm>
            <a:off x="295275" y="1489075"/>
            <a:ext cx="8524875" cy="4313238"/>
          </a:xfrm>
        </p:spPr>
        <p:txBody>
          <a:bodyPr/>
          <a:lstStyle>
            <a:lvl1pPr marL="180975" indent="-180975">
              <a:buFont typeface="Arial" pitchFamily="34" charset="0"/>
              <a:buChar char="•"/>
              <a:defRPr>
                <a:latin typeface="맑은 고딕" pitchFamily="50" charset="-127"/>
                <a:ea typeface="맑은 고딕" pitchFamily="50" charset="-127"/>
              </a:defRPr>
            </a:lvl1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19" name="Rectangle 193"/>
          <p:cNvSpPr>
            <a:spLocks noChangeArrowheads="1"/>
          </p:cNvSpPr>
          <p:nvPr userDrawn="1"/>
        </p:nvSpPr>
        <p:spPr bwMode="gray">
          <a:xfrm>
            <a:off x="226419" y="941402"/>
            <a:ext cx="2341607" cy="131762"/>
          </a:xfrm>
          <a:prstGeom prst="rect">
            <a:avLst/>
          </a:prstGeom>
          <a:solidFill>
            <a:srgbClr val="6361BA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 sz="1800">
              <a:solidFill>
                <a:srgbClr val="000000"/>
              </a:solidFill>
              <a:ea typeface="굴림" charset="-127"/>
              <a:cs typeface="+mn-cs"/>
            </a:endParaRPr>
          </a:p>
        </p:txBody>
      </p:sp>
      <p:sp>
        <p:nvSpPr>
          <p:cNvPr id="20" name="Line 194"/>
          <p:cNvSpPr>
            <a:spLocks noChangeShapeType="1"/>
          </p:cNvSpPr>
          <p:nvPr userDrawn="1"/>
        </p:nvSpPr>
        <p:spPr bwMode="gray">
          <a:xfrm>
            <a:off x="226419" y="1064718"/>
            <a:ext cx="8675591" cy="0"/>
          </a:xfrm>
          <a:prstGeom prst="line">
            <a:avLst/>
          </a:prstGeom>
          <a:solidFill>
            <a:srgbClr val="592A03"/>
          </a:solidFill>
          <a:ln w="19050">
            <a:solidFill>
              <a:srgbClr val="6361BA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ko-KR" altLang="en-US" sz="1800">
              <a:solidFill>
                <a:srgbClr val="000000"/>
              </a:solidFill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841267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섹션 목차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29" descr="쿡북로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99400" y="476250"/>
            <a:ext cx="1079500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560840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2124744" y="908051"/>
            <a:ext cx="2339752" cy="0"/>
          </a:xfrm>
          <a:prstGeom prst="line">
            <a:avLst/>
          </a:prstGeom>
          <a:ln w="76200">
            <a:solidFill>
              <a:schemeClr val="tx2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4464496" y="908051"/>
            <a:ext cx="2339752" cy="0"/>
          </a:xfrm>
          <a:prstGeom prst="line">
            <a:avLst/>
          </a:prstGeom>
          <a:ln w="76200">
            <a:solidFill>
              <a:schemeClr val="tx2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>
            <a:off x="6804248" y="908051"/>
            <a:ext cx="2339752" cy="0"/>
          </a:xfrm>
          <a:prstGeom prst="line">
            <a:avLst/>
          </a:prstGeom>
          <a:ln w="76200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 userDrawn="1"/>
        </p:nvCxnSpPr>
        <p:spPr>
          <a:xfrm>
            <a:off x="0" y="908051"/>
            <a:ext cx="2339752" cy="0"/>
          </a:xfrm>
          <a:prstGeom prst="line">
            <a:avLst/>
          </a:prstGeom>
          <a:ln w="76200"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Font typeface="Wingdings" pitchFamily="2" charset="2"/>
              <a:buChar char="n"/>
              <a:defRPr sz="2000" b="1">
                <a:latin typeface="+mn-ea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/>
            </a:lvl3pPr>
            <a:lvl4pPr marL="809625" indent="-180975">
              <a:spcAft>
                <a:spcPts val="300"/>
              </a:spcAft>
              <a:buSzPct val="96000"/>
              <a:defRPr sz="1100"/>
            </a:lvl4pPr>
            <a:lvl5pPr marL="990600" indent="-180975">
              <a:defRPr sz="11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775861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13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12" Type="http://schemas.openxmlformats.org/officeDocument/2006/relationships/slideLayout" Target="../slideLayouts/slideLayout21.xml"/><Relationship Id="rId2" Type="http://schemas.openxmlformats.org/officeDocument/2006/relationships/slideLayout" Target="../slideLayouts/slideLayout11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Relationship Id="rId14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FCE2CCD7-46DA-43B8-9485-F80AE0B71404}" type="datetimeFigureOut">
              <a:rPr lang="ko-KR" altLang="en-US"/>
              <a:pPr>
                <a:defRPr/>
              </a:pPr>
              <a:t>2018-05-14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8FDCCC83-B7EF-4631-BB3A-67DA1AB79356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51042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8" r:id="rId2"/>
    <p:sldLayoutId id="2147483673" r:id="rId3"/>
    <p:sldLayoutId id="2147483676" r:id="rId4"/>
    <p:sldLayoutId id="2147483674" r:id="rId5"/>
    <p:sldLayoutId id="2147483664" r:id="rId6"/>
    <p:sldLayoutId id="2147483693" r:id="rId7"/>
    <p:sldLayoutId id="2147483696" r:id="rId8"/>
    <p:sldLayoutId id="2147483698" r:id="rId9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개체 틀 2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prstGeom prst="rect">
            <a:avLst/>
          </a:prstGeom>
        </p:spPr>
        <p:txBody>
          <a:bodyPr vert="horz" anchor="b" anchorCtr="0">
            <a:normAutofit/>
          </a:bodyPr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457200" y="1219200"/>
            <a:ext cx="8229600" cy="4910328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smtClean="0"/>
              <a:t>둘째 수준</a:t>
            </a:r>
          </a:p>
          <a:p>
            <a:pPr lvl="2" eaLnBrk="1" latinLnBrk="0" hangingPunct="1"/>
            <a:r>
              <a:rPr kumimoji="0" lang="ko-KR" altLang="en-US" smtClean="0"/>
              <a:t>셋째 수준</a:t>
            </a:r>
          </a:p>
          <a:p>
            <a:pPr lvl="3" eaLnBrk="1" latinLnBrk="0" hangingPunct="1"/>
            <a:r>
              <a:rPr kumimoji="0" lang="ko-KR" altLang="en-US" smtClean="0"/>
              <a:t>넷째 수준</a:t>
            </a:r>
          </a:p>
          <a:p>
            <a:pPr lvl="4" eaLnBrk="1" latinLnBrk="0" hangingPunct="1"/>
            <a:r>
              <a:rPr kumimoji="0" lang="ko-KR" altLang="en-US" smtClean="0"/>
              <a:t>다섯째 수준</a:t>
            </a:r>
            <a:endParaRPr kumimoji="0" lang="en-US"/>
          </a:p>
        </p:txBody>
      </p:sp>
      <p:sp>
        <p:nvSpPr>
          <p:cNvPr id="14" name="날짜 개체 틀 13"/>
          <p:cNvSpPr>
            <a:spLocks noGrp="1"/>
          </p:cNvSpPr>
          <p:nvPr>
            <p:ph type="dt" sz="half" idx="2"/>
          </p:nvPr>
        </p:nvSpPr>
        <p:spPr>
          <a:xfrm>
            <a:off x="6400800" y="6356350"/>
            <a:ext cx="2289048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FCE2CCD7-46DA-43B8-9485-F80AE0B71404}" type="datetimeFigureOut">
              <a:rPr lang="ko-KR" altLang="en-US" smtClean="0"/>
              <a:pPr>
                <a:defRPr/>
              </a:pPr>
              <a:t>2018-05-14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3"/>
          </p:nvPr>
        </p:nvSpPr>
        <p:spPr>
          <a:xfrm>
            <a:off x="2898648" y="6356350"/>
            <a:ext cx="3505200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4"/>
          </p:nvPr>
        </p:nvSpPr>
        <p:spPr>
          <a:xfrm>
            <a:off x="612648" y="6356350"/>
            <a:ext cx="19812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8FDCCC83-B7EF-4631-BB3A-67DA1AB79356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  <p:sp>
        <p:nvSpPr>
          <p:cNvPr id="28" name="직선 연결선 2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9" name="직선 연결선 28"/>
          <p:cNvSpPr>
            <a:spLocks noChangeShapeType="1"/>
          </p:cNvSpPr>
          <p:nvPr/>
        </p:nvSpPr>
        <p:spPr bwMode="auto">
          <a:xfrm>
            <a:off x="457200" y="1143000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이등변 삼각형 9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5" r:id="rId14"/>
    <p:sldLayoutId id="2147483697" r:id="rId15"/>
  </p:sldLayoutIdLst>
  <p:txStyles>
    <p:titleStyle>
      <a:lvl1pPr algn="l" rtl="0" eaLnBrk="1" latinLnBrk="1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1" hangingPunct="1">
        <a:spcBef>
          <a:spcPts val="600"/>
        </a:spcBef>
        <a:buClr>
          <a:schemeClr val="accent1"/>
        </a:buClr>
        <a:buSzPct val="76000"/>
        <a:buFont typeface="Wingdings 3"/>
        <a:buChar char="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1" hangingPunct="1">
        <a:spcBef>
          <a:spcPts val="500"/>
        </a:spcBef>
        <a:buClr>
          <a:schemeClr val="accent2"/>
        </a:buClr>
        <a:buSzPct val="76000"/>
        <a:buFont typeface="Wingdings 3"/>
        <a:buChar char=""/>
        <a:defRPr kumimoji="0" sz="23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1" hangingPunct="1">
        <a:spcBef>
          <a:spcPts val="500"/>
        </a:spcBef>
        <a:buClr>
          <a:schemeClr val="bg1">
            <a:shade val="50000"/>
          </a:schemeClr>
        </a:buClr>
        <a:buSzPct val="76000"/>
        <a:buFont typeface="Wingdings 3"/>
        <a:buChar char="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1" hangingPunct="1">
        <a:spcBef>
          <a:spcPts val="400"/>
        </a:spcBef>
        <a:buClr>
          <a:schemeClr val="accent2">
            <a:shade val="75000"/>
          </a:schemeClr>
        </a:buClr>
        <a:buSzPct val="70000"/>
        <a:buFont typeface="Wingdings"/>
        <a:buChar char="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1" hangingPunct="1">
        <a:spcBef>
          <a:spcPts val="300"/>
        </a:spcBef>
        <a:buClr>
          <a:schemeClr val="accent2"/>
        </a:buClr>
        <a:buSzPct val="70000"/>
        <a:buFont typeface="Wingdings"/>
        <a:buChar char="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1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1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1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1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5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hyperlink" Target="tel:01077881234" TargetMode="External"/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3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smtClean="0"/>
              <a:t>어플리케이션의 전환</a:t>
            </a:r>
            <a:endParaRPr lang="ko-KR" altLang="en-US" dirty="0"/>
          </a:p>
        </p:txBody>
      </p:sp>
      <p:sp>
        <p:nvSpPr>
          <p:cNvPr id="6" name="부제목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508366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동적으로 뷰 추가하기 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23809" t="24360" r="33692" b="14472"/>
          <a:stretch/>
        </p:blipFill>
        <p:spPr>
          <a:xfrm>
            <a:off x="493770" y="1052736"/>
            <a:ext cx="4077750" cy="455748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908560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MainActivity.java 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6786" t="19455" r="47143" b="20298"/>
          <a:stretch/>
        </p:blipFill>
        <p:spPr>
          <a:xfrm>
            <a:off x="251520" y="1022164"/>
            <a:ext cx="5467108" cy="538973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l="11887" t="27885" r="53453" b="29660"/>
          <a:stretch/>
        </p:blipFill>
        <p:spPr>
          <a:xfrm>
            <a:off x="5326743" y="2916220"/>
            <a:ext cx="3724435" cy="354263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979701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mainActivity</a:t>
            </a:r>
            <a:r>
              <a:rPr lang="en-US" altLang="ko-KR" dirty="0"/>
              <a:t>  </a:t>
            </a:r>
            <a:r>
              <a:rPr lang="ko-KR" altLang="en-US" dirty="0"/>
              <a:t>화면 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282102" y="260649"/>
            <a:ext cx="8610378" cy="514052"/>
          </a:xfrm>
        </p:spPr>
        <p:txBody>
          <a:bodyPr/>
          <a:lstStyle/>
          <a:p>
            <a:r>
              <a:rPr lang="ko-KR" altLang="en-US" dirty="0" smtClean="0"/>
              <a:t>실습 </a:t>
            </a:r>
            <a:r>
              <a:rPr lang="en-US" altLang="ko-KR" dirty="0" smtClean="0"/>
              <a:t>1&gt; </a:t>
            </a:r>
            <a:r>
              <a:rPr lang="ko-KR" altLang="en-US" dirty="0" smtClean="0"/>
              <a:t>선택 항목에 따라 입력내용 다르게 나타내기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13947" t="38840" r="71104" b="40619"/>
          <a:stretch/>
        </p:blipFill>
        <p:spPr>
          <a:xfrm>
            <a:off x="243365" y="1490480"/>
            <a:ext cx="4343926" cy="320209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l="45384" t="25803" r="44616" b="43607"/>
          <a:stretch/>
        </p:blipFill>
        <p:spPr>
          <a:xfrm>
            <a:off x="5041143" y="1490480"/>
            <a:ext cx="2611532" cy="4285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0772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Sub1.xml </a:t>
            </a:r>
            <a:r>
              <a:rPr lang="ko-KR" altLang="en-US" dirty="0"/>
              <a:t>부분 화면 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1&gt; </a:t>
            </a:r>
            <a:r>
              <a:rPr lang="ko-KR" altLang="en-US" dirty="0"/>
              <a:t>선택 항목에 따라 입력내용 다르게 나타내기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l="14000" t="27321" r="71583" b="30582"/>
          <a:stretch/>
        </p:blipFill>
        <p:spPr>
          <a:xfrm>
            <a:off x="803700" y="1784255"/>
            <a:ext cx="2636520" cy="413004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/>
          <a:srcRect l="35815" t="27968" r="45518" b="15022"/>
          <a:stretch/>
        </p:blipFill>
        <p:spPr>
          <a:xfrm>
            <a:off x="4109132" y="1052736"/>
            <a:ext cx="3413759" cy="5593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0092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Sub2.xml </a:t>
            </a:r>
            <a:r>
              <a:rPr lang="ko-KR" altLang="en-US" dirty="0" err="1"/>
              <a:t>부분화면</a:t>
            </a:r>
            <a:r>
              <a:rPr lang="ko-KR" altLang="en-US" dirty="0"/>
              <a:t> 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1&gt; </a:t>
            </a:r>
            <a:r>
              <a:rPr lang="ko-KR" altLang="en-US" dirty="0"/>
              <a:t>선택 항목에 따라 입력내용 다르게 나타내기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l="13833" t="22349" r="71333" b="21729"/>
          <a:stretch/>
        </p:blipFill>
        <p:spPr>
          <a:xfrm>
            <a:off x="796269" y="1411225"/>
            <a:ext cx="2470534" cy="499658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rcRect l="36377" t="26083" r="44706" b="15665"/>
          <a:stretch/>
        </p:blipFill>
        <p:spPr>
          <a:xfrm>
            <a:off x="4043464" y="1411225"/>
            <a:ext cx="3398520" cy="5614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5716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1&gt; </a:t>
            </a:r>
            <a:r>
              <a:rPr lang="ko-KR" altLang="en-US" dirty="0"/>
              <a:t>선택 항목에 따라 입력내용 다르게 나타내기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l="5714" t="17722" r="34464" b="50114"/>
          <a:stretch/>
        </p:blipFill>
        <p:spPr>
          <a:xfrm>
            <a:off x="251520" y="1052736"/>
            <a:ext cx="8878636" cy="373697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818315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1&gt; </a:t>
            </a:r>
            <a:r>
              <a:rPr lang="ko-KR" altLang="en-US" dirty="0"/>
              <a:t>선택 항목에 따라 입력내용 다르게 나타내기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l="5536" t="16353" r="27857" b="38252"/>
          <a:stretch/>
        </p:blipFill>
        <p:spPr>
          <a:xfrm>
            <a:off x="251520" y="1052736"/>
            <a:ext cx="8677604" cy="462960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295478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err="1" smtClean="0"/>
              <a:t>인텐트</a:t>
            </a:r>
            <a:endParaRPr lang="ko-KR" altLang="en-US" dirty="0"/>
          </a:p>
        </p:txBody>
      </p:sp>
      <p:sp>
        <p:nvSpPr>
          <p:cNvPr id="6" name="부제목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30526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38138" indent="-342900">
              <a:buFont typeface="Wingdings" pitchFamily="2" charset="2"/>
              <a:buChar char="v"/>
            </a:pPr>
            <a:r>
              <a:rPr lang="ko-KR" altLang="en-US" sz="1800" dirty="0" err="1" smtClean="0">
                <a:latin typeface="맑은 고딕" pitchFamily="50" charset="-127"/>
                <a:ea typeface="맑은 고딕" pitchFamily="50" charset="-127"/>
              </a:rPr>
              <a:t>인텐트</a:t>
            </a:r>
            <a:r>
              <a:rPr lang="ko-KR" altLang="en-US" sz="1800" dirty="0" smtClean="0">
                <a:latin typeface="맑은 고딕" pitchFamily="50" charset="-127"/>
                <a:ea typeface="맑은 고딕" pitchFamily="50" charset="-127"/>
              </a:rPr>
              <a:t> </a:t>
            </a:r>
            <a:endParaRPr lang="en-US" altLang="ko-KR" sz="1800" dirty="0" smtClean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새로운 화면을 띄우는 과정</a:t>
            </a:r>
            <a:endParaRPr lang="en-US" altLang="ko-KR" sz="16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1600" b="1" dirty="0" err="1" smtClean="0">
                <a:latin typeface="맑은 고딕" pitchFamily="50" charset="-127"/>
                <a:ea typeface="맑은 고딕" pitchFamily="50" charset="-127"/>
              </a:rPr>
              <a:t>앤텐트의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600" b="1" dirty="0" err="1" smtClean="0">
                <a:latin typeface="맑은 고딕" pitchFamily="50" charset="-127"/>
                <a:ea typeface="맑은 고딕" pitchFamily="50" charset="-127"/>
              </a:rPr>
              <a:t>파라미터로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600" b="1" dirty="0" err="1" smtClean="0">
                <a:latin typeface="맑은 고딕" pitchFamily="50" charset="-127"/>
                <a:ea typeface="맑은 고딕" pitchFamily="50" charset="-127"/>
              </a:rPr>
              <a:t>액티비티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 클래스 객체를 전달하면 그 </a:t>
            </a:r>
            <a:r>
              <a:rPr lang="ko-KR" altLang="en-US" sz="1600" b="1" dirty="0" err="1" smtClean="0">
                <a:latin typeface="맑은 고딕" pitchFamily="50" charset="-127"/>
                <a:ea typeface="맑은 고딕" pitchFamily="50" charset="-127"/>
              </a:rPr>
              <a:t>액티비티가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 뜸</a:t>
            </a:r>
            <a:endParaRPr lang="en-US" altLang="ko-KR" sz="16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endParaRPr lang="en-US" altLang="ko-KR" sz="16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338138" indent="-342900">
              <a:buFont typeface="Wingdings" pitchFamily="2" charset="2"/>
              <a:buChar char="v"/>
            </a:pPr>
            <a:r>
              <a:rPr lang="ko-KR" altLang="en-US" sz="1800" b="1" dirty="0" err="1" smtClean="0">
                <a:latin typeface="맑은 고딕" pitchFamily="50" charset="-127"/>
                <a:ea typeface="맑은 고딕" pitchFamily="50" charset="-127"/>
              </a:rPr>
              <a:t>액티비티</a:t>
            </a:r>
            <a:r>
              <a:rPr lang="ko-KR" altLang="en-US" sz="1800" b="1" dirty="0" smtClean="0">
                <a:latin typeface="맑은 고딕" pitchFamily="50" charset="-127"/>
                <a:ea typeface="맑은 고딕" pitchFamily="50" charset="-127"/>
              </a:rPr>
              <a:t> 추가 </a:t>
            </a:r>
            <a:endParaRPr lang="en-US" altLang="ko-KR" sz="18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698500" lvl="1" indent="-342900">
              <a:buFont typeface="Wingdings" panose="05000000000000000000" pitchFamily="2" charset="2"/>
              <a:buChar char="ü"/>
            </a:pP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일반적으로 액티비티 하나당 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XML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파일 하나를 만들어서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사용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698500" lvl="1" indent="-342900">
              <a:buFont typeface="Wingdings" panose="05000000000000000000" pitchFamily="2" charset="2"/>
              <a:buChar char="ü"/>
            </a:pP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MainActivity.java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코드는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Activity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클래스를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상속받으므로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MainActivity.java</a:t>
            </a:r>
          </a:p>
          <a:p>
            <a:pPr marL="355600" lvl="1" indent="0">
              <a:buNone/>
            </a:pP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	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를 </a:t>
            </a:r>
            <a:r>
              <a:rPr lang="ko-KR" altLang="en-US" b="1" dirty="0" err="1" smtClean="0">
                <a:latin typeface="맑은 고딕" pitchFamily="50" charset="-127"/>
                <a:ea typeface="맑은 고딕" pitchFamily="50" charset="-127"/>
              </a:rPr>
              <a:t>액티비티라고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 부름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액티비티와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인텐트</a:t>
            </a:r>
            <a:r>
              <a:rPr lang="ko-KR" altLang="en-US" dirty="0" smtClean="0"/>
              <a:t> 기본 ▶</a:t>
            </a:r>
            <a:r>
              <a:rPr lang="ko-KR" altLang="en-US" sz="2400" dirty="0" err="1" smtClean="0"/>
              <a:t>액티비티</a:t>
            </a:r>
            <a:r>
              <a:rPr lang="ko-KR" altLang="en-US" sz="2400" dirty="0" smtClean="0"/>
              <a:t> 개요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Picture 2" descr="스크린샷 2017-02-28 오전 2.02.1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324" y="4305446"/>
            <a:ext cx="8223793" cy="1613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852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38138" indent="-342900">
              <a:buFont typeface="Wingdings" pitchFamily="2" charset="2"/>
              <a:buChar char="v"/>
            </a:pP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화면 디자인 및 편집</a:t>
            </a:r>
            <a:endParaRPr lang="en-US" altLang="ko-KR" sz="1600" b="1" dirty="0">
              <a:latin typeface="맑은 고딕" pitchFamily="50" charset="-127"/>
              <a:ea typeface="맑은 고딕" pitchFamily="50" charset="-127"/>
            </a:endParaRPr>
          </a:p>
          <a:p>
            <a:pPr marL="698500" lvl="1" indent="-342900">
              <a:buFont typeface="Wingdings" panose="05000000000000000000" pitchFamily="2" charset="2"/>
              <a:buChar char="ü"/>
            </a:pPr>
            <a:r>
              <a:rPr lang="en-US" altLang="ko-KR" sz="1600" b="1" dirty="0"/>
              <a:t>activity_main.xml</a:t>
            </a:r>
            <a:r>
              <a:rPr lang="ko-KR" altLang="en-US" sz="1600" b="1" dirty="0"/>
              <a:t>에 클릭하면 다른 </a:t>
            </a:r>
            <a:r>
              <a:rPr lang="ko-KR" altLang="en-US" sz="1600" b="1" dirty="0" err="1"/>
              <a:t>액티비티가</a:t>
            </a:r>
            <a:r>
              <a:rPr lang="ko-KR" altLang="en-US" sz="1600" b="1" dirty="0"/>
              <a:t> 나오게 하는 버튼을 하나 </a:t>
            </a:r>
            <a:r>
              <a:rPr lang="ko-KR" altLang="en-US" sz="1600" b="1" dirty="0" smtClean="0"/>
              <a:t>만듦</a:t>
            </a:r>
            <a:endParaRPr lang="en-US" altLang="ko-KR" sz="1600" b="1" dirty="0" smtClean="0"/>
          </a:p>
          <a:p>
            <a:pPr marL="698500" lvl="1" indent="-342900">
              <a:buFont typeface="Wingdings" panose="05000000000000000000" pitchFamily="2" charset="2"/>
              <a:buChar char="ü"/>
            </a:pPr>
            <a:endParaRPr lang="en-US" altLang="ko-KR" sz="1600" b="1" dirty="0"/>
          </a:p>
          <a:p>
            <a:pPr marL="698500" lvl="1" indent="-342900">
              <a:buFont typeface="Wingdings" panose="05000000000000000000" pitchFamily="2" charset="2"/>
              <a:buChar char="ü"/>
            </a:pPr>
            <a:endParaRPr lang="en-US" altLang="ko-KR" sz="1600" b="1" dirty="0" smtClean="0"/>
          </a:p>
          <a:p>
            <a:pPr marL="698500" lvl="1" indent="-342900">
              <a:buFont typeface="Wingdings" panose="05000000000000000000" pitchFamily="2" charset="2"/>
              <a:buChar char="ü"/>
            </a:pPr>
            <a:endParaRPr lang="en-US" altLang="ko-KR" sz="1600" b="1" dirty="0"/>
          </a:p>
          <a:p>
            <a:pPr marL="698500" lvl="1" indent="-342900">
              <a:buFont typeface="Wingdings" panose="05000000000000000000" pitchFamily="2" charset="2"/>
              <a:buChar char="ü"/>
            </a:pPr>
            <a:endParaRPr lang="en-US" altLang="ko-KR" sz="1600" b="1" dirty="0" smtClean="0"/>
          </a:p>
          <a:p>
            <a:pPr marL="698500" lvl="1" indent="-342900">
              <a:buFont typeface="Wingdings" panose="05000000000000000000" pitchFamily="2" charset="2"/>
              <a:buChar char="ü"/>
            </a:pPr>
            <a:endParaRPr lang="en-US" altLang="ko-KR" sz="1600" b="1" dirty="0"/>
          </a:p>
          <a:p>
            <a:pPr marL="606425" lvl="1" indent="-342900">
              <a:buFont typeface="Wingdings" pitchFamily="2" charset="2"/>
              <a:buChar char="v"/>
            </a:pPr>
            <a:endParaRPr lang="en-US" altLang="ko-KR" sz="16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화면 </a:t>
            </a: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디자인 및 편집</a:t>
            </a:r>
            <a:endParaRPr lang="en-US" altLang="ko-KR" sz="1600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b="1" dirty="0"/>
              <a:t>새로운 </a:t>
            </a:r>
            <a:r>
              <a:rPr lang="ko-KR" altLang="en-US" b="1" dirty="0" err="1"/>
              <a:t>액티비티에서</a:t>
            </a:r>
            <a:r>
              <a:rPr lang="ko-KR" altLang="en-US" b="1" dirty="0"/>
              <a:t> 사용할 </a:t>
            </a:r>
            <a:r>
              <a:rPr lang="en-US" altLang="ko-KR" b="1" dirty="0"/>
              <a:t>second.xml</a:t>
            </a:r>
            <a:r>
              <a:rPr lang="ko-KR" altLang="en-US" b="1" dirty="0"/>
              <a:t>을 만든 후 배경색을 바꾸고 </a:t>
            </a:r>
            <a:r>
              <a:rPr lang="en-US" altLang="ko-KR" b="1" dirty="0"/>
              <a:t>&lt;</a:t>
            </a:r>
            <a:r>
              <a:rPr lang="ko-KR" altLang="en-US" b="1" dirty="0"/>
              <a:t>돌아가기</a:t>
            </a:r>
            <a:r>
              <a:rPr lang="en-US" altLang="ko-KR" b="1" dirty="0"/>
              <a:t>&gt; </a:t>
            </a:r>
          </a:p>
          <a:p>
            <a:pPr marL="539750" lvl="2" indent="0">
              <a:buNone/>
            </a:pPr>
            <a:r>
              <a:rPr lang="en-US" altLang="ko-KR" b="1" dirty="0"/>
              <a:t>	</a:t>
            </a:r>
            <a:r>
              <a:rPr lang="ko-KR" altLang="en-US" b="1" dirty="0"/>
              <a:t>버튼을 하나만 추가</a:t>
            </a:r>
            <a:endParaRPr lang="en-US" altLang="ko-KR" b="1" dirty="0"/>
          </a:p>
          <a:p>
            <a:pPr marL="698500" lvl="1" indent="-342900">
              <a:buFont typeface="Wingdings" panose="05000000000000000000" pitchFamily="2" charset="2"/>
              <a:buChar char="ü"/>
            </a:pPr>
            <a:endParaRPr lang="en-US" altLang="ko-KR" sz="1600" b="1" dirty="0"/>
          </a:p>
          <a:p>
            <a:endParaRPr lang="ko-KR" altLang="en-US" sz="1600" dirty="0"/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ko-KR" altLang="en-US" dirty="0" err="1" smtClean="0"/>
              <a:t>액티비티와</a:t>
            </a:r>
            <a:r>
              <a:rPr lang="ko-KR" altLang="en-US" dirty="0" smtClean="0"/>
              <a:t> </a:t>
            </a:r>
            <a:r>
              <a:rPr lang="ko-KR" altLang="en-US" dirty="0" err="1"/>
              <a:t>인텐트</a:t>
            </a:r>
            <a:r>
              <a:rPr lang="ko-KR" altLang="en-US" dirty="0"/>
              <a:t> 기본 ▶</a:t>
            </a:r>
            <a:r>
              <a:rPr lang="ko-KR" altLang="en-US" sz="2400" dirty="0" err="1"/>
              <a:t>액티비티</a:t>
            </a:r>
            <a:r>
              <a:rPr lang="ko-KR" altLang="en-US" sz="2400" dirty="0"/>
              <a:t> </a:t>
            </a:r>
            <a:r>
              <a:rPr lang="ko-KR" altLang="en-US" sz="2400" dirty="0" smtClean="0"/>
              <a:t>개요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/>
          <a:srcRect t="18216"/>
          <a:stretch/>
        </p:blipFill>
        <p:spPr>
          <a:xfrm>
            <a:off x="771019" y="2090057"/>
            <a:ext cx="6042632" cy="1330502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/>
          <a:srcRect b="7526"/>
          <a:stretch/>
        </p:blipFill>
        <p:spPr>
          <a:xfrm>
            <a:off x="5348291" y="1793697"/>
            <a:ext cx="2768579" cy="199927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716" y="4807528"/>
            <a:ext cx="6285237" cy="1962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919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인플레이션 </a:t>
            </a:r>
            <a:r>
              <a:rPr lang="en-US" altLang="ko-KR" dirty="0"/>
              <a:t>: XML </a:t>
            </a:r>
            <a:r>
              <a:rPr lang="ko-KR" altLang="en-US" dirty="0"/>
              <a:t>레이아웃에 정의된 내용이 메모리에 객체화되는 과정</a:t>
            </a:r>
          </a:p>
          <a:p>
            <a:r>
              <a:rPr lang="en-US" altLang="ko-KR" dirty="0" err="1" smtClean="0"/>
              <a:t>setContentView</a:t>
            </a:r>
            <a:r>
              <a:rPr lang="en-US" altLang="ko-KR" dirty="0" smtClean="0"/>
              <a:t> </a:t>
            </a:r>
            <a:r>
              <a:rPr lang="ko-KR" altLang="en-US" dirty="0" err="1"/>
              <a:t>메소드에서</a:t>
            </a:r>
            <a:r>
              <a:rPr lang="ko-KR" altLang="en-US" dirty="0"/>
              <a:t> </a:t>
            </a:r>
            <a:r>
              <a:rPr lang="en-US" altLang="ko-KR" dirty="0"/>
              <a:t>XML </a:t>
            </a:r>
            <a:r>
              <a:rPr lang="ko-KR" altLang="en-US" dirty="0"/>
              <a:t>레이아웃 파일 </a:t>
            </a:r>
            <a:r>
              <a:rPr lang="ko-KR" altLang="en-US" dirty="0" err="1" smtClean="0"/>
              <a:t>매칭</a:t>
            </a:r>
            <a:endParaRPr lang="en-US" altLang="ko-KR" dirty="0" smtClean="0"/>
          </a:p>
          <a:p>
            <a:pPr lvl="1"/>
            <a:r>
              <a:rPr lang="ko-KR" altLang="en-US" dirty="0"/>
              <a:t> 화면에 나타낼 </a:t>
            </a:r>
            <a:r>
              <a:rPr lang="ko-KR" altLang="en-US" dirty="0" err="1"/>
              <a:t>뷰를</a:t>
            </a:r>
            <a:r>
              <a:rPr lang="ko-KR" altLang="en-US" dirty="0"/>
              <a:t> 지정하는 역할</a:t>
            </a:r>
          </a:p>
          <a:p>
            <a:pPr lvl="1"/>
            <a:r>
              <a:rPr lang="en-US" altLang="ko-KR" dirty="0" smtClean="0"/>
              <a:t> </a:t>
            </a:r>
            <a:r>
              <a:rPr lang="en-US" altLang="ko-KR" dirty="0"/>
              <a:t>XML </a:t>
            </a:r>
            <a:r>
              <a:rPr lang="ko-KR" altLang="en-US" dirty="0"/>
              <a:t>레이아웃의 내용을 메모리 상에 객체화하는 </a:t>
            </a:r>
            <a:r>
              <a:rPr lang="ko-KR" altLang="en-US" dirty="0" smtClean="0"/>
              <a:t>역할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err="1" smtClean="0"/>
              <a:t>getSystemService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Context.LAYOUT_INFLATER_SERVICE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dirty="0"/>
              <a:t>전체 화면 중에서 일부분만을 차지하는 화면 구성요소들을 </a:t>
            </a:r>
            <a:r>
              <a:rPr lang="en-US" altLang="ko-KR" dirty="0"/>
              <a:t>XML </a:t>
            </a:r>
            <a:r>
              <a:rPr lang="ko-KR" altLang="en-US" dirty="0"/>
              <a:t>레이아웃에서 로딩하여 </a:t>
            </a:r>
            <a:r>
              <a:rPr lang="ko-KR" altLang="en-US" dirty="0" smtClean="0"/>
              <a:t>보여주기 위해 사용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 </a:t>
            </a:r>
            <a:r>
              <a:rPr lang="en-US" altLang="ko-KR" dirty="0" err="1"/>
              <a:t>LayoutInflater</a:t>
            </a:r>
            <a:r>
              <a:rPr lang="en-US" altLang="ko-KR" dirty="0"/>
              <a:t> </a:t>
            </a:r>
            <a:r>
              <a:rPr lang="ko-KR" altLang="en-US" dirty="0"/>
              <a:t>라는 클래스를 제공하며</a:t>
            </a:r>
            <a:r>
              <a:rPr lang="en-US" altLang="ko-KR" dirty="0"/>
              <a:t>, </a:t>
            </a:r>
            <a:r>
              <a:rPr lang="ko-KR" altLang="en-US" dirty="0"/>
              <a:t>이 클래스는 시스템 서비스로 제공됨</a:t>
            </a:r>
          </a:p>
          <a:p>
            <a:pPr lvl="1"/>
            <a:endParaRPr lang="en-US" altLang="ko-KR" dirty="0"/>
          </a:p>
          <a:p>
            <a:pPr lvl="1"/>
            <a:endParaRPr lang="ko-KR" altLang="en-US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레이아웃 인플레이션 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89" t="30270" r="12271" b="23604"/>
          <a:stretch/>
        </p:blipFill>
        <p:spPr bwMode="auto">
          <a:xfrm>
            <a:off x="667265" y="2656063"/>
            <a:ext cx="6419336" cy="21760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59961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38138" indent="-342900">
              <a:buFont typeface="Wingdings" pitchFamily="2" charset="2"/>
              <a:buChar char="v"/>
            </a:pPr>
            <a:r>
              <a:rPr lang="en-US" altLang="ko-KR" sz="1800" b="1" dirty="0" smtClean="0">
                <a:latin typeface="맑은 고딕" pitchFamily="50" charset="-127"/>
                <a:ea typeface="맑은 고딕" pitchFamily="50" charset="-127"/>
              </a:rPr>
              <a:t>Java </a:t>
            </a:r>
            <a:r>
              <a:rPr lang="ko-KR" altLang="en-US" sz="1800" b="1" dirty="0" smtClean="0">
                <a:latin typeface="맑은 고딕" pitchFamily="50" charset="-127"/>
                <a:ea typeface="맑은 고딕" pitchFamily="50" charset="-127"/>
              </a:rPr>
              <a:t>코드 작성 및 수정</a:t>
            </a:r>
            <a:endParaRPr lang="en-US" altLang="ko-KR" sz="18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698500" lvl="1" indent="-342900">
              <a:buFont typeface="Wingdings" panose="05000000000000000000" pitchFamily="2" charset="2"/>
              <a:buChar char="ü"/>
            </a:pPr>
            <a:r>
              <a:rPr lang="ko-KR" altLang="en-US" b="1" dirty="0"/>
              <a:t>새로운 </a:t>
            </a:r>
            <a:r>
              <a:rPr lang="ko-KR" altLang="en-US" b="1" dirty="0" err="1"/>
              <a:t>액티비티인</a:t>
            </a:r>
            <a:r>
              <a:rPr lang="ko-KR" altLang="en-US" b="1" dirty="0"/>
              <a:t> </a:t>
            </a:r>
            <a:r>
              <a:rPr lang="en-US" altLang="ko-KR" b="1" dirty="0"/>
              <a:t>SecondActivity.java </a:t>
            </a:r>
            <a:r>
              <a:rPr lang="ko-KR" altLang="en-US" b="1" dirty="0"/>
              <a:t>파일을 </a:t>
            </a:r>
            <a:r>
              <a:rPr lang="ko-KR" altLang="en-US" b="1" dirty="0" smtClean="0"/>
              <a:t>만듦</a:t>
            </a:r>
            <a:endParaRPr lang="en-US" altLang="ko-KR" b="1" dirty="0" smtClean="0"/>
          </a:p>
          <a:p>
            <a:pPr marL="698500" lvl="1" indent="-342900">
              <a:buFont typeface="Wingdings" panose="05000000000000000000" pitchFamily="2" charset="2"/>
              <a:buChar char="ü"/>
            </a:pPr>
            <a:endParaRPr lang="en-US" altLang="ko-KR" b="1" dirty="0"/>
          </a:p>
          <a:p>
            <a:pPr marL="698500" lvl="1" indent="-342900">
              <a:buFont typeface="Wingdings" panose="05000000000000000000" pitchFamily="2" charset="2"/>
              <a:buChar char="ü"/>
            </a:pPr>
            <a:endParaRPr lang="en-US" altLang="ko-KR" b="1" dirty="0" smtClean="0"/>
          </a:p>
          <a:p>
            <a:pPr marL="698500" lvl="1" indent="-342900">
              <a:buFont typeface="Wingdings" panose="05000000000000000000" pitchFamily="2" charset="2"/>
              <a:buChar char="ü"/>
            </a:pPr>
            <a:endParaRPr lang="en-US" altLang="ko-KR" b="1" dirty="0"/>
          </a:p>
          <a:p>
            <a:pPr marL="698500" lvl="1" indent="-342900">
              <a:buFont typeface="Wingdings" panose="05000000000000000000" pitchFamily="2" charset="2"/>
              <a:buChar char="ü"/>
            </a:pPr>
            <a:endParaRPr lang="en-US" altLang="ko-KR" b="1" dirty="0" smtClean="0"/>
          </a:p>
          <a:p>
            <a:pPr marL="338138" indent="-342900">
              <a:buFont typeface="Wingdings" pitchFamily="2" charset="2"/>
              <a:buChar char="v"/>
            </a:pPr>
            <a:r>
              <a:rPr lang="en-US" altLang="ko-KR" sz="1800" b="1" dirty="0" smtClean="0">
                <a:latin typeface="맑은 고딕" pitchFamily="50" charset="-127"/>
                <a:ea typeface="맑은 고딕" pitchFamily="50" charset="-127"/>
              </a:rPr>
              <a:t>Java </a:t>
            </a:r>
            <a:r>
              <a:rPr lang="ko-KR" altLang="en-US" sz="1800" b="1" dirty="0">
                <a:latin typeface="맑은 고딕" pitchFamily="50" charset="-127"/>
                <a:ea typeface="맑은 고딕" pitchFamily="50" charset="-127"/>
              </a:rPr>
              <a:t>코드 작성 및 수정</a:t>
            </a:r>
            <a:endParaRPr lang="en-US" altLang="ko-KR" sz="1800" b="1" dirty="0">
              <a:latin typeface="맑은 고딕" pitchFamily="50" charset="-127"/>
              <a:ea typeface="맑은 고딕" pitchFamily="50" charset="-127"/>
            </a:endParaRPr>
          </a:p>
          <a:p>
            <a:pPr marL="698500" lvl="1" indent="-342900">
              <a:buFont typeface="Wingdings" panose="05000000000000000000" pitchFamily="2" charset="2"/>
              <a:buChar char="ü"/>
            </a:pPr>
            <a:r>
              <a:rPr lang="ko-KR" altLang="en-US" b="1" dirty="0" err="1"/>
              <a:t>액티비티의</a:t>
            </a:r>
            <a:r>
              <a:rPr lang="ko-KR" altLang="en-US" b="1" dirty="0"/>
              <a:t> 필수 </a:t>
            </a:r>
            <a:r>
              <a:rPr lang="ko-KR" altLang="en-US" b="1" dirty="0" err="1"/>
              <a:t>메소드인</a:t>
            </a:r>
            <a:r>
              <a:rPr lang="ko-KR" altLang="en-US" b="1" dirty="0"/>
              <a:t> </a:t>
            </a:r>
            <a:r>
              <a:rPr lang="en-US" altLang="ko-KR" b="1" dirty="0" err="1"/>
              <a:t>onCreate</a:t>
            </a:r>
            <a:r>
              <a:rPr lang="en-US" altLang="ko-KR" b="1" dirty="0"/>
              <a:t>( )</a:t>
            </a:r>
            <a:r>
              <a:rPr lang="ko-KR" altLang="en-US" b="1" dirty="0"/>
              <a:t>를 추가한 후 자동 완성시킴</a:t>
            </a:r>
            <a:endParaRPr lang="en-US" altLang="ko-KR" b="1" dirty="0"/>
          </a:p>
          <a:p>
            <a:pPr marL="698500" lvl="1" indent="-342900">
              <a:buFont typeface="Wingdings" panose="05000000000000000000" pitchFamily="2" charset="2"/>
              <a:buChar char="ü"/>
            </a:pPr>
            <a:r>
              <a:rPr lang="en-US" altLang="ko-KR" b="1" dirty="0"/>
              <a:t>second.xml</a:t>
            </a:r>
            <a:r>
              <a:rPr lang="ko-KR" altLang="en-US" b="1" dirty="0"/>
              <a:t>을 화면에 보여주는 코드를 한 행 추가</a:t>
            </a:r>
            <a:endParaRPr lang="en-US" altLang="ko-KR" b="1" dirty="0"/>
          </a:p>
          <a:p>
            <a:pPr marL="882650" lvl="2" indent="-342900">
              <a:buFont typeface="Wingdings" panose="05000000000000000000" pitchFamily="2" charset="2"/>
              <a:buChar char="ü"/>
            </a:pPr>
            <a:endParaRPr lang="en-US" altLang="ko-KR" sz="1600" b="1" dirty="0"/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ko-KR" altLang="en-US" dirty="0" err="1" smtClean="0"/>
              <a:t>액티비티와</a:t>
            </a:r>
            <a:r>
              <a:rPr lang="ko-KR" altLang="en-US" dirty="0" smtClean="0"/>
              <a:t> </a:t>
            </a:r>
            <a:r>
              <a:rPr lang="ko-KR" altLang="en-US" dirty="0" err="1"/>
              <a:t>인텐트</a:t>
            </a:r>
            <a:r>
              <a:rPr lang="ko-KR" altLang="en-US" dirty="0"/>
              <a:t> 기본 ▶</a:t>
            </a:r>
            <a:r>
              <a:rPr lang="ko-KR" altLang="en-US" sz="2400" dirty="0" err="1"/>
              <a:t>액티비티</a:t>
            </a:r>
            <a:r>
              <a:rPr lang="ko-KR" altLang="en-US" sz="2400" dirty="0"/>
              <a:t> </a:t>
            </a:r>
            <a:r>
              <a:rPr lang="ko-KR" altLang="en-US" sz="2400" dirty="0" smtClean="0"/>
              <a:t>개요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40397"/>
          <a:stretch/>
        </p:blipFill>
        <p:spPr>
          <a:xfrm>
            <a:off x="1023512" y="1797532"/>
            <a:ext cx="3688338" cy="142801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487" y="4398422"/>
            <a:ext cx="5409561" cy="2080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225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38138" indent="-342900">
              <a:buFont typeface="Wingdings" pitchFamily="2" charset="2"/>
              <a:buChar char="v"/>
            </a:pPr>
            <a:r>
              <a:rPr lang="en-US" altLang="ko-KR" sz="1600" b="1" dirty="0" smtClean="0">
                <a:latin typeface="맑은 고딕" pitchFamily="50" charset="-127"/>
                <a:ea typeface="맑은 고딕" pitchFamily="50" charset="-127"/>
              </a:rPr>
              <a:t>Java 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코드 작성 및 수정</a:t>
            </a:r>
            <a:endParaRPr lang="en-US" altLang="ko-KR" sz="16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698500" lvl="1" indent="-342900">
              <a:buFont typeface="Wingdings" panose="05000000000000000000" pitchFamily="2" charset="2"/>
              <a:buChar char="ü"/>
            </a:pPr>
            <a:r>
              <a:rPr lang="en-US" altLang="ko-KR" sz="1600" b="1" dirty="0"/>
              <a:t>second.xml</a:t>
            </a:r>
            <a:r>
              <a:rPr lang="ko-KR" altLang="en-US" sz="1600" b="1" dirty="0"/>
              <a:t>의 </a:t>
            </a:r>
            <a:r>
              <a:rPr lang="en-US" altLang="ko-KR" sz="1600" b="1" dirty="0"/>
              <a:t>&lt;</a:t>
            </a:r>
            <a:r>
              <a:rPr lang="ko-KR" altLang="en-US" sz="1600" b="1" dirty="0"/>
              <a:t>돌아가기</a:t>
            </a:r>
            <a:r>
              <a:rPr lang="en-US" altLang="ko-KR" sz="1600" b="1" dirty="0"/>
              <a:t>&gt;</a:t>
            </a:r>
            <a:r>
              <a:rPr lang="ko-KR" altLang="en-US" sz="1600" b="1" dirty="0"/>
              <a:t>를 클릭하면 현재 </a:t>
            </a:r>
            <a:r>
              <a:rPr lang="ko-KR" altLang="en-US" sz="1600" b="1" dirty="0" err="1"/>
              <a:t>액티비티를</a:t>
            </a:r>
            <a:r>
              <a:rPr lang="ko-KR" altLang="en-US" sz="1600" b="1" dirty="0"/>
              <a:t> 끝내는 </a:t>
            </a:r>
            <a:r>
              <a:rPr lang="ko-KR" altLang="en-US" sz="1600" b="1" dirty="0" smtClean="0"/>
              <a:t>코드 추가</a:t>
            </a:r>
            <a:endParaRPr lang="en-US" altLang="ko-KR" sz="1600" b="1" dirty="0" smtClean="0"/>
          </a:p>
          <a:p>
            <a:pPr marL="698500" lvl="1" indent="-342900">
              <a:buFont typeface="Wingdings" panose="05000000000000000000" pitchFamily="2" charset="2"/>
              <a:buChar char="ü"/>
            </a:pPr>
            <a:endParaRPr lang="en-US" altLang="ko-KR" sz="1600" b="1" dirty="0"/>
          </a:p>
          <a:p>
            <a:pPr marL="698500" lvl="1" indent="-342900">
              <a:buFont typeface="Wingdings" panose="05000000000000000000" pitchFamily="2" charset="2"/>
              <a:buChar char="ü"/>
            </a:pPr>
            <a:endParaRPr lang="en-US" altLang="ko-KR" sz="1600" b="1" dirty="0" smtClean="0"/>
          </a:p>
          <a:p>
            <a:pPr marL="698500" lvl="1" indent="-342900">
              <a:buFont typeface="Wingdings" panose="05000000000000000000" pitchFamily="2" charset="2"/>
              <a:buChar char="ü"/>
            </a:pPr>
            <a:endParaRPr lang="en-US" altLang="ko-KR" sz="1600" b="1" dirty="0"/>
          </a:p>
          <a:p>
            <a:pPr marL="698500" lvl="1" indent="-342900">
              <a:buFont typeface="Wingdings" panose="05000000000000000000" pitchFamily="2" charset="2"/>
              <a:buChar char="ü"/>
            </a:pPr>
            <a:endParaRPr lang="en-US" altLang="ko-KR" sz="1600" b="1" dirty="0" smtClean="0"/>
          </a:p>
          <a:p>
            <a:pPr marL="698500" lvl="1" indent="-342900">
              <a:buFont typeface="Wingdings" panose="05000000000000000000" pitchFamily="2" charset="2"/>
              <a:buChar char="ü"/>
            </a:pPr>
            <a:endParaRPr lang="en-US" altLang="ko-KR" sz="1600" b="1" dirty="0"/>
          </a:p>
          <a:p>
            <a:pPr marL="882650" lvl="2" indent="-342900">
              <a:buFont typeface="Wingdings" panose="05000000000000000000" pitchFamily="2" charset="2"/>
              <a:buChar char="ü"/>
            </a:pPr>
            <a:endParaRPr lang="en-US" altLang="ko-KR" b="1" dirty="0" smtClean="0"/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b="1" dirty="0" smtClean="0"/>
              <a:t>현재 </a:t>
            </a:r>
            <a:r>
              <a:rPr lang="ko-KR" altLang="en-US" b="1" dirty="0" err="1"/>
              <a:t>액티비티를</a:t>
            </a:r>
            <a:r>
              <a:rPr lang="ko-KR" altLang="en-US" b="1" dirty="0"/>
              <a:t> </a:t>
            </a:r>
            <a:r>
              <a:rPr lang="ko-KR" altLang="en-US" b="1" dirty="0" smtClean="0"/>
              <a:t>종료</a:t>
            </a:r>
            <a:endParaRPr lang="en-US" altLang="ko-KR" b="1" dirty="0" smtClean="0"/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en-US" altLang="ko-KR" b="1" dirty="0" err="1"/>
              <a:t>SecondActivity</a:t>
            </a:r>
            <a:r>
              <a:rPr lang="ko-KR" altLang="en-US" b="1" dirty="0"/>
              <a:t>는 메인 </a:t>
            </a:r>
            <a:r>
              <a:rPr lang="ko-KR" altLang="en-US" b="1" dirty="0" err="1"/>
              <a:t>액티비티에서</a:t>
            </a:r>
            <a:r>
              <a:rPr lang="ko-KR" altLang="en-US" b="1" dirty="0"/>
              <a:t> 호출할 </a:t>
            </a:r>
            <a:r>
              <a:rPr lang="ko-KR" altLang="en-US" b="1" dirty="0" smtClean="0"/>
              <a:t>것이므로 </a:t>
            </a:r>
            <a:r>
              <a:rPr lang="en-US" altLang="ko-KR" b="1" dirty="0" err="1" smtClean="0"/>
              <a:t>SecondActivity</a:t>
            </a:r>
            <a:r>
              <a:rPr lang="ko-KR" altLang="en-US" b="1" dirty="0"/>
              <a:t>를 종료하면 </a:t>
            </a:r>
            <a:endParaRPr lang="en-US" altLang="ko-KR" b="1" dirty="0" smtClean="0"/>
          </a:p>
          <a:p>
            <a:pPr marL="539750" lvl="2" indent="0">
              <a:buNone/>
            </a:pPr>
            <a:r>
              <a:rPr lang="en-US" altLang="ko-KR" b="1" dirty="0" smtClean="0"/>
              <a:t>     </a:t>
            </a:r>
            <a:r>
              <a:rPr lang="ko-KR" altLang="en-US" b="1" dirty="0" smtClean="0"/>
              <a:t> 다시 </a:t>
            </a:r>
            <a:r>
              <a:rPr lang="ko-KR" altLang="en-US" b="1" dirty="0"/>
              <a:t>메인 </a:t>
            </a:r>
            <a:r>
              <a:rPr lang="ko-KR" altLang="en-US" b="1" dirty="0" err="1"/>
              <a:t>액티비티가</a:t>
            </a:r>
            <a:r>
              <a:rPr lang="ko-KR" altLang="en-US" b="1" dirty="0"/>
              <a:t> </a:t>
            </a:r>
            <a:r>
              <a:rPr lang="ko-KR" altLang="en-US" b="1" dirty="0" smtClean="0"/>
              <a:t>나타남</a:t>
            </a:r>
            <a:endParaRPr lang="en-US" altLang="ko-KR" b="1" dirty="0" smtClean="0"/>
          </a:p>
          <a:p>
            <a:pPr marL="338138" indent="-342900">
              <a:buFont typeface="Wingdings" pitchFamily="2" charset="2"/>
              <a:buChar char="v"/>
            </a:pPr>
            <a:r>
              <a:rPr lang="en-US" altLang="ko-KR" sz="1600" b="1" dirty="0">
                <a:latin typeface="맑은 고딕" pitchFamily="50" charset="-127"/>
                <a:ea typeface="맑은 고딕" pitchFamily="50" charset="-127"/>
              </a:rPr>
              <a:t>Java </a:t>
            </a: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코드 작성 및 수정</a:t>
            </a:r>
            <a:endParaRPr lang="en-US" altLang="ko-KR" sz="1600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b="1" dirty="0"/>
              <a:t>메인 </a:t>
            </a:r>
            <a:r>
              <a:rPr lang="ko-KR" altLang="en-US" b="1" dirty="0" err="1"/>
              <a:t>액티비티에서</a:t>
            </a:r>
            <a:r>
              <a:rPr lang="ko-KR" altLang="en-US" b="1" dirty="0"/>
              <a:t> </a:t>
            </a:r>
            <a:r>
              <a:rPr lang="en-US" altLang="ko-KR" b="1" dirty="0" err="1"/>
              <a:t>SecondActivity</a:t>
            </a:r>
            <a:r>
              <a:rPr lang="ko-KR" altLang="en-US" b="1" dirty="0"/>
              <a:t>를 호출하는 코드를 추가</a:t>
            </a:r>
            <a:endParaRPr lang="en-US" altLang="ko-KR" b="1" dirty="0"/>
          </a:p>
          <a:p>
            <a:pPr marL="539750" lvl="2" indent="0">
              <a:buNone/>
            </a:pPr>
            <a:endParaRPr lang="en-US" altLang="ko-KR" b="1" dirty="0" smtClean="0"/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ko-KR" altLang="en-US" dirty="0" err="1" smtClean="0"/>
              <a:t>액티비티와</a:t>
            </a:r>
            <a:r>
              <a:rPr lang="ko-KR" altLang="en-US" dirty="0" smtClean="0"/>
              <a:t> </a:t>
            </a:r>
            <a:r>
              <a:rPr lang="ko-KR" altLang="en-US" dirty="0" err="1"/>
              <a:t>인텐트</a:t>
            </a:r>
            <a:r>
              <a:rPr lang="ko-KR" altLang="en-US" dirty="0"/>
              <a:t> 기본 ▶</a:t>
            </a:r>
            <a:r>
              <a:rPr lang="ko-KR" altLang="en-US" sz="2400" dirty="0" err="1"/>
              <a:t>액티비티</a:t>
            </a:r>
            <a:r>
              <a:rPr lang="ko-KR" altLang="en-US" sz="2400" dirty="0"/>
              <a:t> </a:t>
            </a:r>
            <a:r>
              <a:rPr lang="ko-KR" altLang="en-US" sz="2400" dirty="0" smtClean="0"/>
              <a:t>개요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t="18614"/>
          <a:stretch/>
        </p:blipFill>
        <p:spPr>
          <a:xfrm>
            <a:off x="1146138" y="1988457"/>
            <a:ext cx="5824818" cy="158641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/>
          <a:srcRect t="17342"/>
          <a:stretch/>
        </p:blipFill>
        <p:spPr>
          <a:xfrm>
            <a:off x="1146138" y="5348579"/>
            <a:ext cx="4129950" cy="131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365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38138" indent="-342900">
              <a:buFont typeface="Wingdings" pitchFamily="2" charset="2"/>
              <a:buChar char="v"/>
            </a:pP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프로젝트 실행 및 결과 확인</a:t>
            </a:r>
            <a:endParaRPr lang="en-US" altLang="ko-KR" sz="16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698500" lvl="1" indent="-342900">
              <a:buFont typeface="Wingdings" panose="05000000000000000000" pitchFamily="2" charset="2"/>
              <a:buChar char="ü"/>
            </a:pPr>
            <a:r>
              <a:rPr lang="ko-KR" altLang="en-US" sz="1600" b="1" dirty="0"/>
              <a:t>완성된 프로젝트를 </a:t>
            </a:r>
            <a:r>
              <a:rPr lang="ko-KR" altLang="en-US" sz="1600" b="1" dirty="0" smtClean="0"/>
              <a:t>실행하면 다음과 같은 오류가 발생</a:t>
            </a:r>
            <a:endParaRPr lang="en-US" altLang="ko-KR" sz="1600" b="1" dirty="0" smtClean="0"/>
          </a:p>
          <a:p>
            <a:pPr marL="698500" lvl="1" indent="-342900">
              <a:buFont typeface="Wingdings" panose="05000000000000000000" pitchFamily="2" charset="2"/>
              <a:buChar char="ü"/>
            </a:pPr>
            <a:endParaRPr lang="en-US" altLang="ko-KR" sz="1600" b="1" dirty="0"/>
          </a:p>
          <a:p>
            <a:pPr marL="698500" lvl="1" indent="-342900">
              <a:buFont typeface="Wingdings" panose="05000000000000000000" pitchFamily="2" charset="2"/>
              <a:buChar char="ü"/>
            </a:pPr>
            <a:endParaRPr lang="en-US" altLang="ko-KR" sz="1600" b="1" dirty="0" smtClean="0"/>
          </a:p>
          <a:p>
            <a:pPr marL="698500" lvl="1" indent="-342900">
              <a:buFont typeface="Wingdings" panose="05000000000000000000" pitchFamily="2" charset="2"/>
              <a:buChar char="ü"/>
            </a:pPr>
            <a:endParaRPr lang="en-US" altLang="ko-KR" sz="1600" b="1" dirty="0"/>
          </a:p>
          <a:p>
            <a:pPr marL="355600" lvl="1" indent="0">
              <a:buNone/>
            </a:pPr>
            <a:endParaRPr lang="en-US" altLang="ko-KR" sz="1600" b="1" dirty="0"/>
          </a:p>
          <a:p>
            <a:pPr marL="698500" lvl="1" indent="-342900">
              <a:buFont typeface="Wingdings" panose="05000000000000000000" pitchFamily="2" charset="2"/>
              <a:buChar char="ü"/>
            </a:pPr>
            <a:r>
              <a:rPr lang="ko-KR" altLang="en-US" sz="1600" b="1" dirty="0" err="1"/>
              <a:t>안드로이드에서는</a:t>
            </a:r>
            <a:r>
              <a:rPr lang="ko-KR" altLang="en-US" sz="1600" b="1" dirty="0"/>
              <a:t> 사용될 </a:t>
            </a:r>
            <a:r>
              <a:rPr lang="ko-KR" altLang="en-US" sz="1600" b="1" dirty="0" err="1"/>
              <a:t>액티비티를</a:t>
            </a:r>
            <a:r>
              <a:rPr lang="ko-KR" altLang="en-US" sz="1600" b="1" dirty="0"/>
              <a:t> </a:t>
            </a:r>
            <a:r>
              <a:rPr lang="en-US" altLang="ko-KR" sz="1600" b="1" dirty="0"/>
              <a:t>AndroidManifest.xml</a:t>
            </a:r>
            <a:r>
              <a:rPr lang="ko-KR" altLang="en-US" sz="1600" b="1" dirty="0"/>
              <a:t>에 꼭 </a:t>
            </a:r>
            <a:r>
              <a:rPr lang="ko-KR" altLang="en-US" sz="1600" b="1" dirty="0" smtClean="0"/>
              <a:t>등록해야 함</a:t>
            </a:r>
            <a:endParaRPr lang="en-US" altLang="ko-KR" sz="1600" b="1" dirty="0" smtClean="0"/>
          </a:p>
          <a:p>
            <a:pPr marL="698500" lvl="1" indent="-342900">
              <a:buFont typeface="Wingdings" panose="05000000000000000000" pitchFamily="2" charset="2"/>
              <a:buChar char="ü"/>
            </a:pPr>
            <a:r>
              <a:rPr lang="ko-KR" altLang="en-US" sz="1600" b="1" dirty="0"/>
              <a:t>메인 액티비티</a:t>
            </a:r>
            <a:r>
              <a:rPr lang="en-US" altLang="ko-KR" sz="1600" b="1" dirty="0"/>
              <a:t>(</a:t>
            </a:r>
            <a:r>
              <a:rPr lang="en-US" altLang="ko-KR" sz="1600" b="1" dirty="0" err="1"/>
              <a:t>MainActivity</a:t>
            </a:r>
            <a:r>
              <a:rPr lang="en-US" altLang="ko-KR" sz="1600" b="1" dirty="0"/>
              <a:t>)</a:t>
            </a:r>
            <a:r>
              <a:rPr lang="ko-KR" altLang="en-US" sz="1600" b="1" dirty="0"/>
              <a:t>는 자동으로 등록되지만</a:t>
            </a:r>
            <a:r>
              <a:rPr lang="en-US" altLang="ko-KR" sz="1600" b="1" dirty="0"/>
              <a:t>, </a:t>
            </a:r>
            <a:r>
              <a:rPr lang="ko-KR" altLang="en-US" sz="1600" b="1" dirty="0"/>
              <a:t>추가한 </a:t>
            </a:r>
            <a:r>
              <a:rPr lang="ko-KR" altLang="en-US" sz="1600" b="1" dirty="0" smtClean="0"/>
              <a:t>세컨드 </a:t>
            </a:r>
            <a:r>
              <a:rPr lang="ko-KR" altLang="en-US" sz="1600" b="1" dirty="0" err="1" smtClean="0"/>
              <a:t>액티비티는</a:t>
            </a:r>
            <a:r>
              <a:rPr lang="ko-KR" altLang="en-US" sz="1600" b="1" dirty="0" smtClean="0"/>
              <a:t> </a:t>
            </a:r>
            <a:r>
              <a:rPr lang="ko-KR" altLang="en-US" sz="1600" b="1" dirty="0"/>
              <a:t>별도로 </a:t>
            </a:r>
            <a:r>
              <a:rPr lang="ko-KR" altLang="en-US" sz="1600" b="1" dirty="0" smtClean="0"/>
              <a:t>등록해줘야 함</a:t>
            </a:r>
            <a:endParaRPr lang="en-US" altLang="ko-KR" sz="1600" b="1" dirty="0" smtClean="0"/>
          </a:p>
          <a:p>
            <a:pPr marL="338138" indent="-342900">
              <a:buFont typeface="Wingdings" pitchFamily="2" charset="2"/>
              <a:buChar char="v"/>
            </a:pPr>
            <a:r>
              <a:rPr lang="en-US" altLang="ko-KR" sz="1600" b="1" dirty="0"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반복</a:t>
            </a:r>
            <a:r>
              <a:rPr lang="en-US" altLang="ko-KR" sz="1600" b="1" dirty="0">
                <a:latin typeface="맑은 고딕" pitchFamily="50" charset="-127"/>
                <a:ea typeface="맑은 고딕" pitchFamily="50" charset="-127"/>
              </a:rPr>
              <a:t>]</a:t>
            </a: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화면 디자인 및 편집</a:t>
            </a:r>
            <a:endParaRPr lang="en-US" altLang="ko-KR" sz="1600" b="1" dirty="0">
              <a:latin typeface="맑은 고딕" pitchFamily="50" charset="-127"/>
              <a:ea typeface="맑은 고딕" pitchFamily="50" charset="-127"/>
            </a:endParaRPr>
          </a:p>
          <a:p>
            <a:pPr marL="698500" lvl="1" indent="-342900">
              <a:buFont typeface="Wingdings" panose="05000000000000000000" pitchFamily="2" charset="2"/>
              <a:buChar char="ü"/>
            </a:pPr>
            <a:r>
              <a:rPr lang="en-US" altLang="ko-KR" sz="1600" b="1" dirty="0"/>
              <a:t>AndroidManifest.xml </a:t>
            </a:r>
            <a:r>
              <a:rPr lang="ko-KR" altLang="en-US" sz="1600" b="1" dirty="0"/>
              <a:t>파일을 열고 </a:t>
            </a:r>
            <a:r>
              <a:rPr lang="en-US" altLang="ko-KR" sz="1600" b="1" dirty="0" err="1"/>
              <a:t>SecondActivity</a:t>
            </a:r>
            <a:r>
              <a:rPr lang="ko-KR" altLang="en-US" sz="1600" b="1" dirty="0"/>
              <a:t>를 등록</a:t>
            </a:r>
            <a:endParaRPr lang="en-US" altLang="ko-KR" sz="1600" b="1" dirty="0"/>
          </a:p>
          <a:p>
            <a:pPr marL="698500" lvl="1" indent="-342900">
              <a:buFont typeface="Wingdings" panose="05000000000000000000" pitchFamily="2" charset="2"/>
              <a:buChar char="ü"/>
            </a:pPr>
            <a:r>
              <a:rPr lang="ko-KR" altLang="en-US" sz="1600" b="1" dirty="0"/>
              <a:t>아래 코드를 </a:t>
            </a:r>
            <a:r>
              <a:rPr lang="en-US" altLang="ko-KR" sz="1600" b="1" dirty="0"/>
              <a:t>&lt;/application&gt; </a:t>
            </a:r>
            <a:r>
              <a:rPr lang="ko-KR" altLang="en-US" sz="1600" b="1" dirty="0"/>
              <a:t>바로 </a:t>
            </a:r>
            <a:r>
              <a:rPr lang="ko-KR" altLang="en-US" sz="1600" b="1" dirty="0" err="1"/>
              <a:t>윗행에</a:t>
            </a:r>
            <a:r>
              <a:rPr lang="ko-KR" altLang="en-US" sz="1600" b="1" dirty="0"/>
              <a:t> 코딩</a:t>
            </a:r>
            <a:endParaRPr lang="en-US" altLang="ko-KR" sz="1600" b="1" dirty="0"/>
          </a:p>
          <a:p>
            <a:pPr marL="882650" lvl="2" indent="-342900">
              <a:buFont typeface="Wingdings" panose="05000000000000000000" pitchFamily="2" charset="2"/>
              <a:buChar char="ü"/>
            </a:pPr>
            <a:endParaRPr lang="en-US" altLang="ko-KR" b="1" dirty="0"/>
          </a:p>
          <a:p>
            <a:pPr marL="882650" lvl="2" indent="-342900">
              <a:buFont typeface="Wingdings" panose="05000000000000000000" pitchFamily="2" charset="2"/>
              <a:buChar char="ü"/>
            </a:pPr>
            <a:endParaRPr lang="en-US" altLang="ko-KR" sz="1600" b="1" dirty="0"/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ko-KR" altLang="en-US" dirty="0" err="1" smtClean="0"/>
              <a:t>액티비티와</a:t>
            </a:r>
            <a:r>
              <a:rPr lang="ko-KR" altLang="en-US" dirty="0" smtClean="0"/>
              <a:t> </a:t>
            </a:r>
            <a:r>
              <a:rPr lang="ko-KR" altLang="en-US" dirty="0" err="1"/>
              <a:t>인텐트</a:t>
            </a:r>
            <a:r>
              <a:rPr lang="ko-KR" altLang="en-US" dirty="0"/>
              <a:t> 기본 ▶</a:t>
            </a:r>
            <a:r>
              <a:rPr lang="ko-KR" altLang="en-US" sz="2400" dirty="0" err="1"/>
              <a:t>액티비티</a:t>
            </a:r>
            <a:r>
              <a:rPr lang="ko-KR" altLang="en-US" sz="2400" dirty="0"/>
              <a:t> </a:t>
            </a:r>
            <a:r>
              <a:rPr lang="ko-KR" altLang="en-US" sz="2400" dirty="0" smtClean="0"/>
              <a:t>개요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19269"/>
          <a:stretch/>
        </p:blipFill>
        <p:spPr>
          <a:xfrm>
            <a:off x="1382929" y="1841434"/>
            <a:ext cx="2100935" cy="92554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rcRect t="31228" b="-1"/>
          <a:stretch/>
        </p:blipFill>
        <p:spPr>
          <a:xfrm>
            <a:off x="867099" y="5239657"/>
            <a:ext cx="7247659" cy="720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056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 smtClean="0"/>
              <a:t>ThirdActivity</a:t>
            </a:r>
            <a:r>
              <a:rPr lang="ko-KR" altLang="en-US" dirty="0" smtClean="0"/>
              <a:t>를 추가한다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라디오 버튼으로 선택된 </a:t>
            </a:r>
            <a:r>
              <a:rPr lang="ko-KR" altLang="en-US" dirty="0" err="1" smtClean="0"/>
              <a:t>액티비티가</a:t>
            </a:r>
            <a:r>
              <a:rPr lang="ko-KR" altLang="en-US" dirty="0" smtClean="0"/>
              <a:t> 나오게 한다</a:t>
            </a:r>
            <a:r>
              <a:rPr lang="en-US" altLang="ko-KR" dirty="0" smtClean="0"/>
              <a:t>. </a:t>
            </a:r>
            <a:endParaRPr lang="ko-KR" altLang="en-US" dirty="0"/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ko-KR" altLang="en-US" dirty="0" smtClean="0"/>
              <a:t>직접 풀어보기 </a:t>
            </a:r>
            <a:endParaRPr lang="ko-KR" altLang="en-US" sz="2400" dirty="0" smtClean="0"/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61114" t="18125" r="4057" b="7818"/>
          <a:stretch/>
        </p:blipFill>
        <p:spPr>
          <a:xfrm>
            <a:off x="438477" y="2283242"/>
            <a:ext cx="2271004" cy="194041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rcRect l="9678" t="11741" r="31936" b="13846"/>
          <a:stretch/>
        </p:blipFill>
        <p:spPr>
          <a:xfrm>
            <a:off x="2364625" y="1836319"/>
            <a:ext cx="6647649" cy="454500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29973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직접 풀어보기 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l="12989" t="34248" r="21550" b="12240"/>
          <a:stretch/>
        </p:blipFill>
        <p:spPr>
          <a:xfrm>
            <a:off x="251519" y="909211"/>
            <a:ext cx="6133725" cy="317609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l="13124" t="33611" r="21551" b="16687"/>
          <a:stretch/>
        </p:blipFill>
        <p:spPr>
          <a:xfrm>
            <a:off x="3318381" y="3106979"/>
            <a:ext cx="5641018" cy="271863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4"/>
          <a:srcRect l="9758" t="56389" r="34839" b="33690"/>
          <a:stretch/>
        </p:blipFill>
        <p:spPr>
          <a:xfrm>
            <a:off x="251519" y="5867673"/>
            <a:ext cx="8391832" cy="80620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319439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ko-KR" dirty="0"/>
              <a:t>다음 그림과 같이 작동하도록 프로젝트를 작성하라</a:t>
            </a:r>
            <a:r>
              <a:rPr lang="en-US" altLang="ko-KR" dirty="0"/>
              <a:t>.</a:t>
            </a:r>
            <a:endParaRPr lang="ko-KR" altLang="ko-KR" dirty="0"/>
          </a:p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직접해</a:t>
            </a:r>
            <a:r>
              <a:rPr lang="ko-KR" altLang="en-US" dirty="0" smtClean="0"/>
              <a:t> 보기 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 descr="C:\Users\hp\AppData\Local\Temp\SNAGHTML2ff0f99.PN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9590" y="1819431"/>
            <a:ext cx="4888230" cy="93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l="10000" t="11590" r="40887" b="44363"/>
          <a:stretch/>
        </p:blipFill>
        <p:spPr>
          <a:xfrm>
            <a:off x="579303" y="3037266"/>
            <a:ext cx="7528521" cy="362209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903520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직접해보기</a:t>
            </a:r>
            <a:r>
              <a:rPr lang="ko-KR" altLang="en-US" dirty="0"/>
              <a:t> 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10242" t="11291" r="40645" b="18055"/>
          <a:stretch/>
        </p:blipFill>
        <p:spPr>
          <a:xfrm>
            <a:off x="251520" y="893079"/>
            <a:ext cx="5486401" cy="423416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l="10323" t="11591" r="47177" b="51278"/>
          <a:stretch/>
        </p:blipFill>
        <p:spPr>
          <a:xfrm>
            <a:off x="3274142" y="4286080"/>
            <a:ext cx="5457153" cy="255771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945292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/>
          <p:cNvSpPr>
            <a:spLocks noGrp="1"/>
          </p:cNvSpPr>
          <p:nvPr>
            <p:ph idx="1"/>
          </p:nvPr>
        </p:nvSpPr>
        <p:spPr>
          <a:xfrm>
            <a:off x="251520" y="933864"/>
            <a:ext cx="8640000" cy="5328592"/>
          </a:xfrm>
        </p:spPr>
        <p:txBody>
          <a:bodyPr/>
          <a:lstStyle/>
          <a:p>
            <a:pPr marL="338138" indent="-342900">
              <a:buFont typeface="Wingdings" pitchFamily="2" charset="2"/>
              <a:buChar char="v"/>
            </a:pPr>
            <a:r>
              <a:rPr lang="ko-KR" altLang="en-US" sz="1600" b="1" dirty="0" err="1" smtClean="0">
                <a:latin typeface="맑은 고딕" pitchFamily="50" charset="-127"/>
                <a:ea typeface="맑은 고딕" pitchFamily="50" charset="-127"/>
              </a:rPr>
              <a:t>인텐트</a:t>
            </a:r>
            <a:r>
              <a:rPr lang="en-US" altLang="ko-KR" sz="1600" b="1" dirty="0" smtClean="0">
                <a:latin typeface="맑은 고딕" pitchFamily="50" charset="-127"/>
                <a:ea typeface="맑은 고딕" pitchFamily="50" charset="-127"/>
              </a:rPr>
              <a:t>(Intent)</a:t>
            </a:r>
          </a:p>
          <a:p>
            <a:pPr marL="698500" lvl="1" indent="-342900">
              <a:buFont typeface="Wingdings" panose="05000000000000000000" pitchFamily="2" charset="2"/>
              <a:buChar char="ü"/>
            </a:pP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상호 </a:t>
            </a: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간에 데이터를 주고 받기 위한 메시지 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객체</a:t>
            </a:r>
            <a:endParaRPr lang="en-US" altLang="ko-KR" sz="16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698500" lvl="1" indent="-342900">
              <a:buFont typeface="Wingdings" panose="05000000000000000000" pitchFamily="2" charset="2"/>
              <a:buChar char="ü"/>
            </a:pP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명시적 </a:t>
            </a:r>
            <a:r>
              <a:rPr lang="ko-KR" altLang="en-US" sz="1600" b="1" dirty="0" err="1">
                <a:latin typeface="맑은 고딕" pitchFamily="50" charset="-127"/>
                <a:ea typeface="맑은 고딕" pitchFamily="50" charset="-127"/>
              </a:rPr>
              <a:t>인텐트와</a:t>
            </a: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 암시적 </a:t>
            </a:r>
            <a:r>
              <a:rPr lang="ko-KR" altLang="en-US" sz="1600" b="1" dirty="0" err="1">
                <a:latin typeface="맑은 고딕" pitchFamily="50" charset="-127"/>
                <a:ea typeface="맑은 고딕" pitchFamily="50" charset="-127"/>
              </a:rPr>
              <a:t>인텐트로</a:t>
            </a: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구분</a:t>
            </a:r>
            <a:endParaRPr lang="en-US" altLang="ko-KR" sz="16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338138" indent="-342900">
              <a:buFont typeface="Wingdings" pitchFamily="2" charset="2"/>
              <a:buChar char="v"/>
            </a:pP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명시적 </a:t>
            </a:r>
            <a:r>
              <a:rPr lang="ko-KR" altLang="en-US" sz="1600" b="1" dirty="0" err="1">
                <a:latin typeface="맑은 고딕" pitchFamily="50" charset="-127"/>
                <a:ea typeface="맑은 고딕" pitchFamily="50" charset="-127"/>
              </a:rPr>
              <a:t>인텐트와</a:t>
            </a: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 데이터의 전달</a:t>
            </a:r>
            <a:endParaRPr lang="en-US" altLang="ko-KR" sz="1600" b="1" dirty="0">
              <a:latin typeface="맑은 고딕" pitchFamily="50" charset="-127"/>
              <a:ea typeface="맑은 고딕" pitchFamily="50" charset="-127"/>
            </a:endParaRPr>
          </a:p>
          <a:p>
            <a:pPr marL="698500" lvl="1" indent="-342900">
              <a:buFont typeface="Wingdings" panose="05000000000000000000" pitchFamily="2" charset="2"/>
              <a:buChar char="ü"/>
            </a:pP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명시적 </a:t>
            </a:r>
            <a:r>
              <a:rPr lang="ko-KR" altLang="en-US" sz="1600" b="1" dirty="0" err="1">
                <a:latin typeface="맑은 고딕" pitchFamily="50" charset="-127"/>
                <a:ea typeface="맑은 고딕" pitchFamily="50" charset="-127"/>
              </a:rPr>
              <a:t>인텐트</a:t>
            </a: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600" b="1" dirty="0">
                <a:latin typeface="맑은 고딕" pitchFamily="50" charset="-127"/>
                <a:ea typeface="맑은 고딕" pitchFamily="50" charset="-127"/>
              </a:rPr>
              <a:t>:</a:t>
            </a: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 다른 </a:t>
            </a:r>
            <a:r>
              <a:rPr lang="ko-KR" altLang="en-US" sz="1600" b="1" dirty="0" err="1">
                <a:latin typeface="맑은 고딕" pitchFamily="50" charset="-127"/>
                <a:ea typeface="맑은 고딕" pitchFamily="50" charset="-127"/>
              </a:rPr>
              <a:t>액티비티의</a:t>
            </a: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 이름을 명확히 지정할 때 사용하는 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방법</a:t>
            </a:r>
            <a:endParaRPr lang="en-US" altLang="ko-KR" sz="16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698500" lvl="1" indent="-342900">
              <a:buFont typeface="Wingdings" panose="05000000000000000000" pitchFamily="2" charset="2"/>
              <a:buChar char="ü"/>
            </a:pP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클래스 </a:t>
            </a:r>
            <a:r>
              <a:rPr lang="ko-KR" altLang="en-US" sz="1600" b="1" dirty="0" err="1" smtClean="0">
                <a:latin typeface="맑은 고딕" pitchFamily="50" charset="-127"/>
                <a:ea typeface="맑은 고딕" pitchFamily="50" charset="-127"/>
              </a:rPr>
              <a:t>객체너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 컴포넌트이름을 지정하여 호출할 대상을 확실히 알 수 있는 경우 </a:t>
            </a:r>
            <a:endParaRPr lang="en-US" altLang="ko-KR" sz="16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698500" lvl="1" indent="-342900">
              <a:buFont typeface="Wingdings" panose="05000000000000000000" pitchFamily="2" charset="2"/>
              <a:buChar char="ü"/>
            </a:pPr>
            <a:endParaRPr lang="en-US" altLang="ko-KR" sz="1600" b="1" dirty="0">
              <a:latin typeface="맑은 고딕" pitchFamily="50" charset="-127"/>
              <a:ea typeface="맑은 고딕" pitchFamily="50" charset="-127"/>
            </a:endParaRPr>
          </a:p>
          <a:p>
            <a:pPr marL="698500" lvl="1" indent="-342900">
              <a:buFont typeface="Wingdings" panose="05000000000000000000" pitchFamily="2" charset="2"/>
              <a:buChar char="ü"/>
            </a:pPr>
            <a:endParaRPr lang="en-US" altLang="ko-KR" sz="16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698500" lvl="1" indent="-342900">
              <a:buFont typeface="Wingdings" panose="05000000000000000000" pitchFamily="2" charset="2"/>
              <a:buChar char="ü"/>
            </a:pPr>
            <a:endParaRPr lang="en-US" altLang="ko-KR" sz="1600" b="1" dirty="0">
              <a:latin typeface="맑은 고딕" pitchFamily="50" charset="-127"/>
              <a:ea typeface="맑은 고딕" pitchFamily="50" charset="-127"/>
            </a:endParaRPr>
          </a:p>
          <a:p>
            <a:pPr marL="698500" lvl="1" indent="-342900">
              <a:buFont typeface="Wingdings" panose="05000000000000000000" pitchFamily="2" charset="2"/>
              <a:buChar char="ü"/>
            </a:pP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메인 </a:t>
            </a:r>
            <a:r>
              <a:rPr lang="ko-KR" altLang="en-US" sz="1600" b="1" dirty="0" err="1">
                <a:latin typeface="맑은 고딕" pitchFamily="50" charset="-127"/>
                <a:ea typeface="맑은 고딕" pitchFamily="50" charset="-127"/>
              </a:rPr>
              <a:t>액티비디에서</a:t>
            </a: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600" b="1" dirty="0" err="1">
                <a:latin typeface="맑은 고딕" pitchFamily="50" charset="-127"/>
                <a:ea typeface="맑은 고딕" pitchFamily="50" charset="-127"/>
              </a:rPr>
              <a:t>인텐트에</a:t>
            </a: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 데이터를 실어서 넘긴 후</a:t>
            </a:r>
            <a:r>
              <a:rPr lang="en-US" altLang="ko-KR" sz="1600" b="1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세컨드 </a:t>
            </a:r>
            <a:r>
              <a:rPr lang="ko-KR" altLang="en-US" sz="1600" b="1" dirty="0" err="1">
                <a:latin typeface="맑은 고딕" pitchFamily="50" charset="-127"/>
                <a:ea typeface="맑은 고딕" pitchFamily="50" charset="-127"/>
              </a:rPr>
              <a:t>액티비티에서</a:t>
            </a: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 </a:t>
            </a:r>
            <a:endParaRPr lang="en-US" altLang="ko-KR" sz="1600" b="1" dirty="0">
              <a:latin typeface="맑은 고딕" pitchFamily="50" charset="-127"/>
              <a:ea typeface="맑은 고딕" pitchFamily="50" charset="-127"/>
            </a:endParaRPr>
          </a:p>
          <a:p>
            <a:pPr marL="355600" lvl="1" indent="0">
              <a:buNone/>
            </a:pPr>
            <a:r>
              <a:rPr lang="en-US" altLang="ko-KR" sz="1600" b="1" dirty="0">
                <a:latin typeface="맑은 고딕" pitchFamily="50" charset="-127"/>
                <a:ea typeface="맑은 고딕" pitchFamily="50" charset="-127"/>
              </a:rPr>
              <a:t>	</a:t>
            </a: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받은 데이터를 처리</a:t>
            </a:r>
            <a:endParaRPr lang="en-US" altLang="ko-KR" sz="1600" b="1" dirty="0">
              <a:latin typeface="맑은 고딕" pitchFamily="50" charset="-127"/>
              <a:ea typeface="맑은 고딕" pitchFamily="50" charset="-127"/>
            </a:endParaRPr>
          </a:p>
          <a:p>
            <a:pPr marL="698500" lvl="1" indent="-342900">
              <a:buFont typeface="Wingdings" panose="05000000000000000000" pitchFamily="2" charset="2"/>
              <a:buChar char="ü"/>
            </a:pPr>
            <a:endParaRPr lang="en-US" altLang="ko-KR" sz="1600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액티비티와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인텐트</a:t>
            </a:r>
            <a:r>
              <a:rPr lang="ko-KR" altLang="en-US" dirty="0" smtClean="0"/>
              <a:t> 기본 ▶</a:t>
            </a:r>
            <a:r>
              <a:rPr lang="ko-KR" altLang="en-US" sz="2400" dirty="0" smtClean="0"/>
              <a:t>명시적 </a:t>
            </a:r>
            <a:r>
              <a:rPr lang="ko-KR" altLang="en-US" sz="2400" dirty="0" err="1" smtClean="0"/>
              <a:t>인텐트</a:t>
            </a:r>
            <a:endParaRPr lang="ko-KR" altLang="en-US" sz="2400" dirty="0" smtClean="0"/>
          </a:p>
        </p:txBody>
      </p:sp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520" y="2839539"/>
            <a:ext cx="7481455" cy="9525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b="11673"/>
          <a:stretch/>
        </p:blipFill>
        <p:spPr>
          <a:xfrm>
            <a:off x="3456432" y="4194428"/>
            <a:ext cx="3842286" cy="212874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728351" y="5104912"/>
            <a:ext cx="1298448" cy="30777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1400" dirty="0" smtClean="0"/>
              <a:t>액션</a:t>
            </a:r>
            <a:r>
              <a:rPr lang="en-US" altLang="ko-KR" sz="1400" dirty="0" smtClean="0"/>
              <a:t>+</a:t>
            </a:r>
            <a:r>
              <a:rPr lang="ko-KR" altLang="en-US" sz="1400" dirty="0" smtClean="0"/>
              <a:t>데이터</a:t>
            </a:r>
            <a:endParaRPr lang="ko-KR" altLang="en-US" sz="1400" dirty="0"/>
          </a:p>
        </p:txBody>
      </p:sp>
      <p:sp>
        <p:nvSpPr>
          <p:cNvPr id="7" name="왼쪽 화살표 6"/>
          <p:cNvSpPr/>
          <p:nvPr/>
        </p:nvSpPr>
        <p:spPr>
          <a:xfrm>
            <a:off x="4842651" y="5697714"/>
            <a:ext cx="1069848" cy="282462"/>
          </a:xfrm>
          <a:prstGeom prst="lef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4728351" y="6017582"/>
            <a:ext cx="1298448" cy="30777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1400" dirty="0" smtClean="0"/>
              <a:t>결과</a:t>
            </a:r>
            <a:r>
              <a:rPr lang="en-US" altLang="ko-KR" sz="1400" dirty="0" smtClean="0"/>
              <a:t>(</a:t>
            </a:r>
            <a:r>
              <a:rPr lang="ko-KR" altLang="en-US" sz="1400" dirty="0" smtClean="0"/>
              <a:t>선택적</a:t>
            </a:r>
            <a:r>
              <a:rPr lang="en-US" altLang="ko-KR" sz="1400" dirty="0" smtClean="0"/>
              <a:t>)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668663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251520" y="1052736"/>
            <a:ext cx="8560500" cy="5328592"/>
          </a:xfrm>
        </p:spPr>
        <p:txBody>
          <a:bodyPr/>
          <a:lstStyle/>
          <a:p>
            <a:r>
              <a:rPr lang="en-US" altLang="ko-KR" sz="1600" dirty="0" err="1"/>
              <a:t>S</a:t>
            </a:r>
            <a:r>
              <a:rPr lang="en-US" altLang="ko-KR" sz="1600" dirty="0" err="1" smtClean="0"/>
              <a:t>tartActivity</a:t>
            </a:r>
            <a:r>
              <a:rPr lang="en-US" altLang="ko-KR" sz="1600" dirty="0" smtClean="0"/>
              <a:t> :</a:t>
            </a:r>
            <a:r>
              <a:rPr lang="ko-KR" altLang="en-US" sz="1600" dirty="0" err="1" smtClean="0"/>
              <a:t>액티비티를</a:t>
            </a:r>
            <a:r>
              <a:rPr lang="ko-KR" altLang="en-US" sz="1600" dirty="0" smtClean="0"/>
              <a:t> 띄우기 위해</a:t>
            </a:r>
            <a:r>
              <a:rPr lang="en-US" altLang="ko-KR" sz="1600" dirty="0"/>
              <a:t> </a:t>
            </a:r>
            <a:r>
              <a:rPr lang="ko-KR" altLang="en-US" sz="1600" dirty="0" smtClean="0"/>
              <a:t>사용한 메서드 </a:t>
            </a:r>
            <a:endParaRPr lang="en-US" altLang="ko-KR" sz="1600" dirty="0" smtClean="0"/>
          </a:p>
          <a:p>
            <a:pPr lvl="1"/>
            <a:r>
              <a:rPr lang="en-US" altLang="ko-KR" sz="1600" dirty="0" smtClean="0"/>
              <a:t>(</a:t>
            </a:r>
            <a:r>
              <a:rPr lang="ko-KR" altLang="en-US" sz="1600" dirty="0" smtClean="0"/>
              <a:t>단순히 </a:t>
            </a:r>
            <a:r>
              <a:rPr lang="ko-KR" altLang="en-US" sz="1600" dirty="0" err="1" smtClean="0"/>
              <a:t>액티비티를</a:t>
            </a:r>
            <a:r>
              <a:rPr lang="ko-KR" altLang="en-US" sz="1600" dirty="0" smtClean="0"/>
              <a:t> 띄워 화면에 보이도록 함</a:t>
            </a:r>
            <a:r>
              <a:rPr lang="en-US" altLang="ko-KR" sz="1600" dirty="0" smtClean="0"/>
              <a:t>)</a:t>
            </a:r>
          </a:p>
          <a:p>
            <a:r>
              <a:rPr lang="en-US" altLang="ko-KR" sz="1600" dirty="0" smtClean="0"/>
              <a:t>finish() : </a:t>
            </a:r>
            <a:r>
              <a:rPr lang="ko-KR" altLang="en-US" sz="1600" dirty="0" err="1" smtClean="0"/>
              <a:t>액티비티를</a:t>
            </a:r>
            <a:r>
              <a:rPr lang="ko-KR" altLang="en-US" sz="1600" dirty="0" smtClean="0"/>
              <a:t> 화면에서 없애고 싶을 때 사용 </a:t>
            </a:r>
            <a:endParaRPr lang="en-US" altLang="ko-KR" sz="1600" dirty="0" smtClean="0"/>
          </a:p>
          <a:p>
            <a:r>
              <a:rPr lang="en-US" altLang="ko-KR" sz="1600" dirty="0" err="1"/>
              <a:t>putExtra</a:t>
            </a:r>
            <a:r>
              <a:rPr lang="en-US" altLang="ko-KR" sz="1600" dirty="0"/>
              <a:t>(</a:t>
            </a:r>
            <a:r>
              <a:rPr lang="ko-KR" altLang="en-US" sz="1600" dirty="0"/>
              <a:t>변수</a:t>
            </a:r>
            <a:r>
              <a:rPr lang="en-US" altLang="ko-KR" sz="1600" dirty="0"/>
              <a:t>, </a:t>
            </a:r>
            <a:r>
              <a:rPr lang="ko-KR" altLang="en-US" sz="1600" dirty="0"/>
              <a:t>값</a:t>
            </a:r>
            <a:r>
              <a:rPr lang="en-US" altLang="ko-KR" sz="1600" dirty="0"/>
              <a:t>) : </a:t>
            </a:r>
            <a:r>
              <a:rPr lang="ko-KR" altLang="en-US" sz="1600" dirty="0" err="1"/>
              <a:t>인텐트</a:t>
            </a:r>
            <a:r>
              <a:rPr lang="ko-KR" altLang="en-US" sz="1600" dirty="0"/>
              <a:t> 객체를 생성하고 변수에 부가 데이터를 넣기 </a:t>
            </a:r>
            <a:endParaRPr lang="en-US" altLang="ko-KR" sz="1600" dirty="0" smtClean="0"/>
          </a:p>
          <a:p>
            <a:r>
              <a:rPr lang="en-US" altLang="ko-KR" sz="1600" dirty="0" err="1" smtClean="0"/>
              <a:t>getXXXExtra</a:t>
            </a:r>
            <a:r>
              <a:rPr lang="en-US" altLang="ko-KR" sz="1600" dirty="0" smtClean="0"/>
              <a:t>(</a:t>
            </a:r>
            <a:r>
              <a:rPr lang="ko-KR" altLang="en-US" sz="1600" dirty="0" err="1" smtClean="0"/>
              <a:t>변수이름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값</a:t>
            </a:r>
            <a:r>
              <a:rPr lang="en-US" altLang="ko-KR" sz="1600" dirty="0" smtClean="0"/>
              <a:t>):</a:t>
            </a:r>
            <a:r>
              <a:rPr lang="ko-KR" altLang="en-US" sz="1600" dirty="0"/>
              <a:t>변수에 저장된 값을 얻음 </a:t>
            </a:r>
            <a:endParaRPr lang="en-US" altLang="ko-KR" sz="1600" dirty="0"/>
          </a:p>
          <a:p>
            <a:endParaRPr lang="en-US" altLang="ko-KR" sz="1600" dirty="0" smtClean="0"/>
          </a:p>
          <a:p>
            <a:pPr marL="0" indent="0">
              <a:buNone/>
            </a:pPr>
            <a:endParaRPr lang="ko-KR" altLang="en-US" sz="16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인텐트에</a:t>
            </a:r>
            <a:r>
              <a:rPr lang="ko-KR" altLang="en-US" dirty="0" smtClean="0"/>
              <a:t> 사용되는 메서드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22812" t="31554" r="25937" b="28058"/>
          <a:stretch/>
        </p:blipFill>
        <p:spPr>
          <a:xfrm>
            <a:off x="1456463" y="2845344"/>
            <a:ext cx="2556753" cy="1454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1458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정보를 전송하기 위한 화면 설계</a:t>
            </a:r>
            <a:endParaRPr lang="en-US" altLang="ko-KR" dirty="0"/>
          </a:p>
          <a:p>
            <a:pPr lvl="1"/>
            <a:r>
              <a:rPr lang="en-US" altLang="ko-KR" dirty="0" smtClean="0"/>
              <a:t>Activity_main.xml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r>
              <a:rPr lang="ko-KR" altLang="en-US" dirty="0" err="1" smtClean="0"/>
              <a:t>전송받은</a:t>
            </a:r>
            <a:r>
              <a:rPr lang="ko-KR" altLang="en-US" dirty="0" smtClean="0"/>
              <a:t> </a:t>
            </a:r>
            <a:r>
              <a:rPr lang="ko-KR" altLang="en-US" dirty="0"/>
              <a:t>결과를 출력하기 위한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화면 설계</a:t>
            </a:r>
            <a:endParaRPr lang="en-US" altLang="ko-KR" dirty="0"/>
          </a:p>
          <a:p>
            <a:pPr lvl="1"/>
            <a:endParaRPr lang="en-US" altLang="ko-KR" dirty="0"/>
          </a:p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액티비티와</a:t>
            </a:r>
            <a:r>
              <a:rPr lang="ko-KR" altLang="en-US" dirty="0"/>
              <a:t> </a:t>
            </a:r>
            <a:r>
              <a:rPr lang="ko-KR" altLang="en-US" dirty="0" err="1"/>
              <a:t>인텐트</a:t>
            </a:r>
            <a:r>
              <a:rPr lang="ko-KR" altLang="en-US" dirty="0"/>
              <a:t> 기본 ▶명시적 </a:t>
            </a:r>
            <a:r>
              <a:rPr lang="ko-KR" altLang="en-US" dirty="0" err="1"/>
              <a:t>인텐트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l="44114" t="30623" r="38686" b="52580"/>
          <a:stretch/>
        </p:blipFill>
        <p:spPr>
          <a:xfrm>
            <a:off x="4791636" y="1692642"/>
            <a:ext cx="2938118" cy="153928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rcRect l="25345" t="55544" r="58793" b="21798"/>
          <a:stretch/>
        </p:blipFill>
        <p:spPr>
          <a:xfrm>
            <a:off x="729015" y="1876096"/>
            <a:ext cx="2900855" cy="222293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rcRect l="25378" t="42022" r="57879" b="47952"/>
          <a:stretch/>
        </p:blipFill>
        <p:spPr>
          <a:xfrm>
            <a:off x="648515" y="5343546"/>
            <a:ext cx="3061854" cy="983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1468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3953021" y="1047628"/>
            <a:ext cx="5190979" cy="5328592"/>
          </a:xfrm>
        </p:spPr>
        <p:txBody>
          <a:bodyPr/>
          <a:lstStyle/>
          <a:p>
            <a:r>
              <a:rPr lang="ko-KR" altLang="en-US" dirty="0" err="1"/>
              <a:t>안드로이드에서</a:t>
            </a:r>
            <a:r>
              <a:rPr lang="ko-KR" altLang="en-US" dirty="0"/>
              <a:t> 화면 </a:t>
            </a:r>
            <a:r>
              <a:rPr lang="en-US" altLang="ko-KR" dirty="0"/>
              <a:t>: </a:t>
            </a:r>
            <a:r>
              <a:rPr lang="ko-KR" altLang="en-US" dirty="0"/>
              <a:t>소스와 화면 구성이 분리되어 있음 </a:t>
            </a:r>
            <a:endParaRPr lang="en-US" altLang="ko-KR" dirty="0" smtClean="0"/>
          </a:p>
          <a:p>
            <a:r>
              <a:rPr lang="ko-KR" altLang="en-US" dirty="0" smtClean="0"/>
              <a:t>자바 </a:t>
            </a:r>
            <a:r>
              <a:rPr lang="ko-KR" altLang="en-US" dirty="0"/>
              <a:t>소스 </a:t>
            </a:r>
            <a:r>
              <a:rPr lang="en-US" altLang="ko-KR" dirty="0"/>
              <a:t>1</a:t>
            </a:r>
            <a:r>
              <a:rPr lang="ko-KR" altLang="en-US" dirty="0"/>
              <a:t>개</a:t>
            </a:r>
          </a:p>
          <a:p>
            <a:pPr lvl="1"/>
            <a:r>
              <a:rPr lang="en-US" altLang="ko-KR" dirty="0" smtClean="0"/>
              <a:t>XML </a:t>
            </a:r>
            <a:r>
              <a:rPr lang="ko-KR" altLang="en-US" dirty="0"/>
              <a:t>레이아웃 </a:t>
            </a:r>
            <a:r>
              <a:rPr lang="en-US" altLang="ko-KR" dirty="0"/>
              <a:t>1</a:t>
            </a:r>
            <a:r>
              <a:rPr lang="ko-KR" altLang="en-US" dirty="0"/>
              <a:t>개</a:t>
            </a:r>
          </a:p>
          <a:p>
            <a:pPr lvl="1"/>
            <a:r>
              <a:rPr lang="ko-KR" altLang="en-US" dirty="0" smtClean="0"/>
              <a:t>화면 </a:t>
            </a:r>
            <a:r>
              <a:rPr lang="ko-KR" altLang="en-US" dirty="0"/>
              <a:t>전체 </a:t>
            </a:r>
            <a:r>
              <a:rPr lang="en-US" altLang="ko-KR" dirty="0"/>
              <a:t>: </a:t>
            </a:r>
            <a:r>
              <a:rPr lang="ko-KR" altLang="en-US" dirty="0" err="1"/>
              <a:t>액티비티</a:t>
            </a:r>
            <a:r>
              <a:rPr lang="ko-KR" altLang="en-US" dirty="0"/>
              <a:t> </a:t>
            </a:r>
            <a:r>
              <a:rPr lang="en-US" altLang="ko-KR" dirty="0" err="1" smtClean="0"/>
              <a:t>setContentView</a:t>
            </a:r>
            <a:r>
              <a:rPr lang="en-US" altLang="ko-KR" dirty="0" smtClean="0"/>
              <a:t> </a:t>
            </a:r>
            <a:r>
              <a:rPr lang="ko-KR" altLang="en-US" dirty="0"/>
              <a:t>에서 인플레이션 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액티비티를</a:t>
            </a:r>
            <a:r>
              <a:rPr lang="ko-KR" altLang="en-US" dirty="0" smtClean="0"/>
              <a:t> </a:t>
            </a:r>
            <a:r>
              <a:rPr lang="ko-KR" altLang="en-US" dirty="0"/>
              <a:t>위한 자바 소스 </a:t>
            </a:r>
            <a:r>
              <a:rPr lang="en-US" altLang="ko-KR" dirty="0"/>
              <a:t>1</a:t>
            </a:r>
            <a:r>
              <a:rPr lang="ko-KR" altLang="en-US" dirty="0"/>
              <a:t>개 </a:t>
            </a:r>
            <a:r>
              <a:rPr lang="en-US" altLang="ko-KR" dirty="0"/>
              <a:t>: MainActivity.java</a:t>
            </a:r>
          </a:p>
          <a:p>
            <a:r>
              <a:rPr lang="ko-KR" altLang="en-US" dirty="0" err="1" smtClean="0"/>
              <a:t>액티비티를</a:t>
            </a:r>
            <a:r>
              <a:rPr lang="ko-KR" altLang="en-US" dirty="0" smtClean="0"/>
              <a:t> </a:t>
            </a:r>
            <a:r>
              <a:rPr lang="ko-KR" altLang="en-US" dirty="0"/>
              <a:t>위한 </a:t>
            </a:r>
            <a:r>
              <a:rPr lang="en-US" altLang="ko-KR" dirty="0"/>
              <a:t>XML </a:t>
            </a:r>
            <a:r>
              <a:rPr lang="ko-KR" altLang="en-US" dirty="0"/>
              <a:t>레이아웃 </a:t>
            </a:r>
            <a:r>
              <a:rPr lang="en-US" altLang="ko-KR" dirty="0"/>
              <a:t>1</a:t>
            </a:r>
            <a:r>
              <a:rPr lang="ko-KR" altLang="en-US" dirty="0"/>
              <a:t>개 </a:t>
            </a:r>
            <a:r>
              <a:rPr lang="en-US" altLang="ko-KR" dirty="0"/>
              <a:t>: </a:t>
            </a:r>
            <a:endParaRPr lang="en-US" altLang="ko-KR" dirty="0" smtClean="0"/>
          </a:p>
          <a:p>
            <a:r>
              <a:rPr lang="en-US" altLang="ko-KR" dirty="0" smtClean="0"/>
              <a:t>activity_main.xml</a:t>
            </a:r>
            <a:endParaRPr lang="en-US" altLang="ko-KR" dirty="0"/>
          </a:p>
          <a:p>
            <a:pPr lvl="1"/>
            <a:r>
              <a:rPr lang="ko-KR" altLang="en-US" dirty="0" smtClean="0"/>
              <a:t>부분 </a:t>
            </a:r>
            <a:r>
              <a:rPr lang="ko-KR" altLang="en-US" dirty="0"/>
              <a:t>화면  수동으로 인플레이션 </a:t>
            </a:r>
            <a:r>
              <a:rPr lang="en-US" altLang="ko-KR" dirty="0"/>
              <a:t>- </a:t>
            </a:r>
            <a:r>
              <a:rPr lang="ko-KR" altLang="en-US" dirty="0"/>
              <a:t>부분화면을 위한 자바 소스 </a:t>
            </a:r>
            <a:r>
              <a:rPr lang="en-US" altLang="ko-KR" dirty="0"/>
              <a:t>1</a:t>
            </a:r>
            <a:r>
              <a:rPr lang="ko-KR" altLang="en-US" dirty="0"/>
              <a:t>개 또는 </a:t>
            </a:r>
            <a:r>
              <a:rPr lang="ko-KR" altLang="en-US" dirty="0" err="1"/>
              <a:t>뷰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 err="1"/>
              <a:t>뷰가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개의 소스 파일로 분리될 수 있음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 smtClean="0"/>
              <a:t>부분화면을 </a:t>
            </a:r>
            <a:r>
              <a:rPr lang="ko-KR" altLang="en-US" dirty="0"/>
              <a:t>위한 </a:t>
            </a:r>
            <a:r>
              <a:rPr lang="en-US" altLang="ko-KR" dirty="0"/>
              <a:t>XML </a:t>
            </a:r>
            <a:r>
              <a:rPr lang="ko-KR" altLang="en-US" dirty="0"/>
              <a:t>레이아웃 </a:t>
            </a:r>
            <a:r>
              <a:rPr lang="en-US" altLang="ko-KR" dirty="0"/>
              <a:t>1</a:t>
            </a:r>
            <a:r>
              <a:rPr lang="ko-KR" altLang="en-US" dirty="0"/>
              <a:t>개 </a:t>
            </a:r>
            <a:r>
              <a:rPr lang="en-US" altLang="ko-KR" dirty="0"/>
              <a:t>: singer.xml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레이아웃 인플레이션 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29" t="26039" r="23412" b="14980"/>
          <a:stretch/>
        </p:blipFill>
        <p:spPr bwMode="auto">
          <a:xfrm>
            <a:off x="0" y="1132034"/>
            <a:ext cx="3981245" cy="2398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16086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MainAcitivy.java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액티비티와</a:t>
            </a:r>
            <a:r>
              <a:rPr lang="ko-KR" altLang="en-US" dirty="0"/>
              <a:t> </a:t>
            </a:r>
            <a:r>
              <a:rPr lang="ko-KR" altLang="en-US" dirty="0" err="1"/>
              <a:t>인텐트</a:t>
            </a:r>
            <a:r>
              <a:rPr lang="ko-KR" altLang="en-US" dirty="0"/>
              <a:t> 기본 ▶명시적 </a:t>
            </a:r>
            <a:r>
              <a:rPr lang="ko-KR" altLang="en-US" dirty="0" err="1"/>
              <a:t>인텐트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l="29622" t="23522" r="22499" b="11660"/>
          <a:stretch/>
        </p:blipFill>
        <p:spPr>
          <a:xfrm>
            <a:off x="458858" y="1759129"/>
            <a:ext cx="6747164" cy="490023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49896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235221" y="1108155"/>
            <a:ext cx="8640000" cy="5328592"/>
          </a:xfrm>
        </p:spPr>
        <p:txBody>
          <a:bodyPr/>
          <a:lstStyle/>
          <a:p>
            <a:r>
              <a:rPr lang="en-US" altLang="ko-KR" dirty="0" smtClean="0"/>
              <a:t>ReceiveActivity.java 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액티비티와</a:t>
            </a:r>
            <a:r>
              <a:rPr lang="ko-KR" altLang="en-US" dirty="0"/>
              <a:t> </a:t>
            </a:r>
            <a:r>
              <a:rPr lang="ko-KR" altLang="en-US" dirty="0" err="1"/>
              <a:t>인텐트</a:t>
            </a:r>
            <a:r>
              <a:rPr lang="ko-KR" altLang="en-US" dirty="0"/>
              <a:t> 기본 ▶명시적 </a:t>
            </a:r>
            <a:r>
              <a:rPr lang="ko-KR" altLang="en-US" dirty="0" err="1"/>
              <a:t>인텐트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29848" t="33265" r="34773" b="31572"/>
          <a:stretch/>
        </p:blipFill>
        <p:spPr>
          <a:xfrm>
            <a:off x="518083" y="1625681"/>
            <a:ext cx="7462936" cy="397916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280583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정보를 전송하기 위한 화면 설계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Send.xml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 smtClean="0"/>
              <a:t>전송받은</a:t>
            </a:r>
            <a:r>
              <a:rPr lang="ko-KR" altLang="en-US" dirty="0" smtClean="0"/>
              <a:t> 결과를 출력하기 위한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화면 설계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Receive.xml</a:t>
            </a:r>
          </a:p>
          <a:p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액티비티와</a:t>
            </a:r>
            <a:r>
              <a:rPr lang="ko-KR" altLang="en-US" dirty="0"/>
              <a:t> </a:t>
            </a:r>
            <a:r>
              <a:rPr lang="ko-KR" altLang="en-US" dirty="0" err="1"/>
              <a:t>인텐트</a:t>
            </a:r>
            <a:r>
              <a:rPr lang="ko-KR" altLang="en-US" dirty="0"/>
              <a:t> 기본 </a:t>
            </a:r>
            <a:r>
              <a:rPr lang="ko-KR" altLang="en-US" dirty="0" smtClean="0"/>
              <a:t>▶완성하기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769" t="25523" r="34593" b="49811"/>
          <a:stretch/>
        </p:blipFill>
        <p:spPr bwMode="auto">
          <a:xfrm>
            <a:off x="838916" y="1871172"/>
            <a:ext cx="3145209" cy="20393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182" r="80000" b="37026"/>
          <a:stretch/>
        </p:blipFill>
        <p:spPr bwMode="auto">
          <a:xfrm>
            <a:off x="5373662" y="816740"/>
            <a:ext cx="2315611" cy="293904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/>
          <a:srcRect l="25985" t="55578" r="59621" b="16319"/>
          <a:stretch/>
        </p:blipFill>
        <p:spPr>
          <a:xfrm>
            <a:off x="5310474" y="3797824"/>
            <a:ext cx="2632364" cy="275705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5"/>
          <a:srcRect l="44015" t="31853" r="39091" b="57273"/>
          <a:stretch/>
        </p:blipFill>
        <p:spPr>
          <a:xfrm>
            <a:off x="838916" y="5314528"/>
            <a:ext cx="3089564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7967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액티비티와</a:t>
            </a:r>
            <a:r>
              <a:rPr lang="ko-KR" altLang="en-US" dirty="0"/>
              <a:t> </a:t>
            </a:r>
            <a:r>
              <a:rPr lang="ko-KR" altLang="en-US" dirty="0" err="1"/>
              <a:t>인텐트</a:t>
            </a:r>
            <a:r>
              <a:rPr lang="ko-KR" altLang="en-US" dirty="0"/>
              <a:t> 기본 ▶완성하기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l="30227" t="15190" r="20833" b="13636"/>
          <a:stretch/>
        </p:blipFill>
        <p:spPr>
          <a:xfrm>
            <a:off x="251520" y="1052736"/>
            <a:ext cx="6345381" cy="495057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815958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액티비티와</a:t>
            </a:r>
            <a:r>
              <a:rPr lang="ko-KR" altLang="en-US" dirty="0"/>
              <a:t> </a:t>
            </a:r>
            <a:r>
              <a:rPr lang="ko-KR" altLang="en-US" dirty="0" err="1"/>
              <a:t>인텐트</a:t>
            </a:r>
            <a:r>
              <a:rPr lang="ko-KR" altLang="en-US" dirty="0"/>
              <a:t> 기본 ▶완성하기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30000" t="30441" r="35454" b="28889"/>
          <a:stretch/>
        </p:blipFill>
        <p:spPr>
          <a:xfrm>
            <a:off x="421849" y="1052736"/>
            <a:ext cx="6317673" cy="399011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040316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35221" y="857230"/>
            <a:ext cx="8640000" cy="5328592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액티비티와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인텐트</a:t>
            </a:r>
            <a:r>
              <a:rPr lang="ko-KR" altLang="en-US" dirty="0" smtClean="0"/>
              <a:t> 기본 ▶</a:t>
            </a:r>
            <a:r>
              <a:rPr lang="ko-KR" altLang="en-US" sz="2400" dirty="0" smtClean="0"/>
              <a:t>명시적 </a:t>
            </a:r>
            <a:r>
              <a:rPr lang="ko-KR" altLang="en-US" sz="2400" dirty="0" err="1" smtClean="0"/>
              <a:t>인텐트</a:t>
            </a:r>
            <a:r>
              <a:rPr lang="en-US" altLang="ko-KR" sz="2400" dirty="0" smtClean="0"/>
              <a:t>(</a:t>
            </a:r>
            <a:r>
              <a:rPr lang="ko-KR" altLang="en-US" sz="2400" dirty="0" err="1" smtClean="0"/>
              <a:t>레이팅바연습</a:t>
            </a:r>
            <a:r>
              <a:rPr lang="en-US" altLang="ko-KR" sz="2400" dirty="0" smtClean="0"/>
              <a:t>)</a:t>
            </a:r>
            <a:endParaRPr lang="ko-KR" altLang="en-US" sz="2400" dirty="0" smtClean="0"/>
          </a:p>
        </p:txBody>
      </p:sp>
      <p:sp>
        <p:nvSpPr>
          <p:cNvPr id="7" name="내용 개체 틀 6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9" name="그룹 8"/>
          <p:cNvGrpSpPr/>
          <p:nvPr/>
        </p:nvGrpSpPr>
        <p:grpSpPr>
          <a:xfrm>
            <a:off x="276868" y="933909"/>
            <a:ext cx="5231047" cy="3874760"/>
            <a:chOff x="452437" y="1538287"/>
            <a:chExt cx="8239125" cy="6189747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1962" y="1538287"/>
              <a:ext cx="8220075" cy="3781425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2437" y="5175334"/>
              <a:ext cx="8239125" cy="2552700"/>
            </a:xfrm>
            <a:prstGeom prst="rect">
              <a:avLst/>
            </a:prstGeom>
          </p:spPr>
        </p:pic>
      </p:grpSp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7193" y="2589327"/>
            <a:ext cx="4927363" cy="419655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6554078" y="1995963"/>
            <a:ext cx="858377" cy="276999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marL="0" lvl="1"/>
            <a:r>
              <a:rPr lang="en-US" altLang="ko-KR" sz="1200" b="1" dirty="0">
                <a:latin typeface="맑은 고딕" pitchFamily="50" charset="-127"/>
                <a:ea typeface="맑은 고딕" pitchFamily="50" charset="-127"/>
              </a:rPr>
              <a:t>Java </a:t>
            </a:r>
            <a:r>
              <a:rPr lang="ko-KR" altLang="en-US" sz="1200" b="1" dirty="0">
                <a:latin typeface="맑은 고딕" pitchFamily="50" charset="-127"/>
                <a:ea typeface="맑은 고딕" pitchFamily="50" charset="-127"/>
              </a:rPr>
              <a:t>코드</a:t>
            </a:r>
            <a:endParaRPr lang="en-US" altLang="ko-KR" sz="12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35221" y="5438618"/>
            <a:ext cx="4572000" cy="116955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ko-KR" altLang="en-US" sz="1000" dirty="0"/>
              <a:t> </a:t>
            </a:r>
            <a:r>
              <a:rPr lang="ko-KR" altLang="en-US" sz="1000" dirty="0" err="1"/>
              <a:t>btnDec.setOnClickListener</a:t>
            </a:r>
            <a:r>
              <a:rPr lang="ko-KR" altLang="en-US" sz="1000" dirty="0"/>
              <a:t>(</a:t>
            </a:r>
            <a:r>
              <a:rPr lang="ko-KR" altLang="en-US" sz="1000" dirty="0" err="1"/>
              <a:t>new</a:t>
            </a:r>
            <a:r>
              <a:rPr lang="ko-KR" altLang="en-US" sz="1000" dirty="0"/>
              <a:t> </a:t>
            </a:r>
            <a:r>
              <a:rPr lang="ko-KR" altLang="en-US" sz="1000" dirty="0" err="1"/>
              <a:t>View.OnClickListener</a:t>
            </a:r>
            <a:r>
              <a:rPr lang="ko-KR" altLang="en-US" sz="1000" dirty="0"/>
              <a:t>() {</a:t>
            </a:r>
          </a:p>
          <a:p>
            <a:r>
              <a:rPr lang="ko-KR" altLang="en-US" sz="1000" dirty="0"/>
              <a:t>            </a:t>
            </a:r>
            <a:r>
              <a:rPr lang="ko-KR" altLang="en-US" sz="1000" dirty="0" err="1"/>
              <a:t>public</a:t>
            </a:r>
            <a:r>
              <a:rPr lang="ko-KR" altLang="en-US" sz="1000" dirty="0"/>
              <a:t> </a:t>
            </a:r>
            <a:r>
              <a:rPr lang="ko-KR" altLang="en-US" sz="1000" dirty="0" err="1"/>
              <a:t>void</a:t>
            </a:r>
            <a:r>
              <a:rPr lang="ko-KR" altLang="en-US" sz="1000" dirty="0"/>
              <a:t> </a:t>
            </a:r>
            <a:r>
              <a:rPr lang="ko-KR" altLang="en-US" sz="1000" dirty="0" err="1"/>
              <a:t>onClick</a:t>
            </a:r>
            <a:r>
              <a:rPr lang="ko-KR" altLang="en-US" sz="1000" dirty="0"/>
              <a:t>(</a:t>
            </a:r>
            <a:r>
              <a:rPr lang="ko-KR" altLang="en-US" sz="1000" dirty="0" err="1"/>
              <a:t>View</a:t>
            </a:r>
            <a:r>
              <a:rPr lang="ko-KR" altLang="en-US" sz="1000" dirty="0"/>
              <a:t> </a:t>
            </a:r>
            <a:r>
              <a:rPr lang="ko-KR" altLang="en-US" sz="1000" dirty="0" err="1"/>
              <a:t>v</a:t>
            </a:r>
            <a:r>
              <a:rPr lang="ko-KR" altLang="en-US" sz="1000" dirty="0"/>
              <a:t>) {</a:t>
            </a:r>
          </a:p>
          <a:p>
            <a:r>
              <a:rPr lang="ko-KR" altLang="en-US" sz="1000" dirty="0"/>
              <a:t>                rating1.setRating(rating1.getRating() - rating1.getStepSize());</a:t>
            </a:r>
          </a:p>
          <a:p>
            <a:r>
              <a:rPr lang="ko-KR" altLang="en-US" sz="1000" dirty="0"/>
              <a:t>                rating2.setRating(rating2.getRating() - rating2.getStepSize());</a:t>
            </a:r>
          </a:p>
          <a:p>
            <a:r>
              <a:rPr lang="ko-KR" altLang="en-US" sz="1000" dirty="0"/>
              <a:t>                rating3.setRating(rating3.getRating() - rating3.getStepSize());</a:t>
            </a:r>
          </a:p>
          <a:p>
            <a:r>
              <a:rPr lang="ko-KR" altLang="en-US" sz="1000" dirty="0"/>
              <a:t>            }</a:t>
            </a:r>
          </a:p>
          <a:p>
            <a:r>
              <a:rPr lang="ko-KR" altLang="en-US" sz="1000" dirty="0"/>
              <a:t>        });</a:t>
            </a:r>
          </a:p>
        </p:txBody>
      </p:sp>
    </p:spTree>
    <p:extLst>
      <p:ext uri="{BB962C8B-B14F-4D97-AF65-F5344CB8AC3E}">
        <p14:creationId xmlns:p14="http://schemas.microsoft.com/office/powerpoint/2010/main" val="470520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38138" indent="-342900">
              <a:buFont typeface="Wingdings" pitchFamily="2" charset="2"/>
              <a:buChar char="v"/>
            </a:pPr>
            <a:r>
              <a:rPr lang="ko-KR" altLang="en-US" sz="1400" b="1" dirty="0" smtClean="0">
                <a:latin typeface="맑은 고딕" pitchFamily="50" charset="-127"/>
                <a:ea typeface="맑은 고딕" pitchFamily="50" charset="-127"/>
              </a:rPr>
              <a:t>화면 디자인 및 편집</a:t>
            </a:r>
            <a:endParaRPr lang="en-US" altLang="ko-KR" sz="1400" b="1" dirty="0">
              <a:latin typeface="맑은 고딕" pitchFamily="50" charset="-127"/>
              <a:ea typeface="맑은 고딕" pitchFamily="50" charset="-127"/>
            </a:endParaRPr>
          </a:p>
          <a:p>
            <a:pPr marL="698500" lvl="1" indent="-342900">
              <a:buFont typeface="Wingdings" panose="05000000000000000000" pitchFamily="2" charset="2"/>
              <a:buChar char="ü"/>
            </a:pPr>
            <a:r>
              <a:rPr lang="ko-KR" altLang="en-US" sz="1400" b="1" dirty="0"/>
              <a:t>적당한 명화 이미지 </a:t>
            </a:r>
            <a:r>
              <a:rPr lang="en-US" altLang="ko-KR" sz="1400" b="1" dirty="0"/>
              <a:t>9</a:t>
            </a:r>
            <a:r>
              <a:rPr lang="ko-KR" altLang="en-US" sz="1400" b="1" dirty="0"/>
              <a:t>개를 </a:t>
            </a:r>
            <a:endParaRPr lang="en-US" altLang="ko-KR" sz="1400" b="1" dirty="0" smtClean="0"/>
          </a:p>
          <a:p>
            <a:pPr marL="355600" lvl="1" indent="0">
              <a:buNone/>
            </a:pPr>
            <a:r>
              <a:rPr lang="en-US" altLang="ko-KR" sz="1400" b="1" dirty="0"/>
              <a:t>	</a:t>
            </a:r>
            <a:r>
              <a:rPr lang="pl-PL" sz="1400" b="1" dirty="0" smtClean="0"/>
              <a:t>/res/</a:t>
            </a:r>
            <a:r>
              <a:rPr lang="pl-PL" sz="1400" b="1" dirty="0" err="1"/>
              <a:t>drawable</a:t>
            </a:r>
            <a:r>
              <a:rPr lang="ko-KR" altLang="en-US" sz="1400" b="1" dirty="0" smtClean="0"/>
              <a:t>에 복사</a:t>
            </a:r>
            <a:endParaRPr lang="en-US" altLang="ko-KR" sz="1400" b="1" dirty="0" smtClean="0"/>
          </a:p>
          <a:p>
            <a:pPr marL="355600" lvl="1" indent="0">
              <a:buNone/>
            </a:pPr>
            <a:endParaRPr lang="en-US" altLang="ko-KR" sz="1400" b="1" dirty="0"/>
          </a:p>
          <a:p>
            <a:pPr marL="355600" lvl="1" indent="0">
              <a:buNone/>
            </a:pPr>
            <a:endParaRPr lang="en-US" altLang="ko-KR" sz="1400" b="1" dirty="0" smtClean="0"/>
          </a:p>
          <a:p>
            <a:pPr marL="338138" indent="-342900">
              <a:buFont typeface="Wingdings" pitchFamily="2" charset="2"/>
              <a:buChar char="v"/>
            </a:pPr>
            <a:r>
              <a:rPr lang="ko-KR" altLang="en-US" sz="1400" dirty="0"/>
              <a:t>메인 액티비티에서 사용할 </a:t>
            </a:r>
            <a:r>
              <a:rPr lang="en-US" altLang="ko-KR" sz="1400" dirty="0"/>
              <a:t>activity_main.xml </a:t>
            </a:r>
            <a:r>
              <a:rPr lang="ko-KR" altLang="en-US" sz="1400" dirty="0"/>
              <a:t>수정</a:t>
            </a:r>
            <a:endParaRPr lang="en-US" altLang="ko-KR" sz="1400" dirty="0"/>
          </a:p>
          <a:p>
            <a:pPr marL="698500" lvl="1" indent="-342900">
              <a:buFont typeface="Wingdings" panose="05000000000000000000" pitchFamily="2" charset="2"/>
              <a:buChar char="ü"/>
            </a:pPr>
            <a:r>
              <a:rPr lang="ko-KR" altLang="en-US" sz="1400" b="1" dirty="0"/>
              <a:t>바깥 </a:t>
            </a:r>
            <a:r>
              <a:rPr lang="ko-KR" altLang="en-US" sz="1400" b="1" dirty="0" err="1"/>
              <a:t>리니어레이아웃</a:t>
            </a:r>
            <a:r>
              <a:rPr lang="ko-KR" altLang="en-US" sz="1400" b="1" dirty="0"/>
              <a:t> 안에 </a:t>
            </a:r>
            <a:endParaRPr lang="en-US" altLang="ko-KR" sz="1400" b="1" dirty="0"/>
          </a:p>
          <a:p>
            <a:pPr marL="355600" lvl="1" indent="0">
              <a:buNone/>
            </a:pPr>
            <a:r>
              <a:rPr lang="en-US" altLang="ko-KR" sz="1400" b="1" dirty="0"/>
              <a:t>     </a:t>
            </a:r>
            <a:r>
              <a:rPr lang="ko-KR" altLang="en-US" sz="1400" b="1" dirty="0" err="1"/>
              <a:t>리니어레이아웃</a:t>
            </a:r>
            <a:r>
              <a:rPr lang="ko-KR" altLang="en-US" sz="1400" b="1" dirty="0"/>
              <a:t> </a:t>
            </a:r>
            <a:r>
              <a:rPr lang="en-US" altLang="ko-KR" sz="1400" b="1" dirty="0"/>
              <a:t>3</a:t>
            </a:r>
            <a:r>
              <a:rPr lang="ko-KR" altLang="en-US" sz="1400" b="1" dirty="0"/>
              <a:t>개</a:t>
            </a:r>
            <a:r>
              <a:rPr lang="en-US" altLang="ko-KR" sz="1400" b="1" dirty="0"/>
              <a:t>, </a:t>
            </a:r>
            <a:r>
              <a:rPr lang="ko-KR" altLang="en-US" sz="1400" b="1" dirty="0"/>
              <a:t>버튼 </a:t>
            </a:r>
            <a:r>
              <a:rPr lang="en-US" altLang="ko-KR" sz="1400" b="1" dirty="0"/>
              <a:t>1</a:t>
            </a:r>
            <a:r>
              <a:rPr lang="ko-KR" altLang="en-US" sz="1400" b="1" dirty="0"/>
              <a:t>개를 생성 </a:t>
            </a:r>
            <a:endParaRPr lang="en-US" altLang="ko-KR" sz="1400" b="1" dirty="0"/>
          </a:p>
          <a:p>
            <a:pPr marL="698500" lvl="1" indent="-342900">
              <a:buFont typeface="Wingdings" panose="05000000000000000000" pitchFamily="2" charset="2"/>
              <a:buChar char="ü"/>
            </a:pPr>
            <a:r>
              <a:rPr lang="en-US" altLang="ko-KR" sz="1400" b="1" dirty="0" err="1"/>
              <a:t>layout_weight</a:t>
            </a:r>
            <a:r>
              <a:rPr lang="ko-KR" altLang="en-US" sz="1400" b="1" dirty="0"/>
              <a:t>를 </a:t>
            </a:r>
            <a:r>
              <a:rPr lang="en-US" altLang="ko-KR" sz="1400" b="1" dirty="0"/>
              <a:t>3:3:3:1</a:t>
            </a:r>
            <a:r>
              <a:rPr lang="ko-KR" altLang="en-US" sz="1400" b="1" dirty="0"/>
              <a:t>로 함</a:t>
            </a:r>
            <a:endParaRPr lang="en-US" altLang="ko-KR" sz="1400" b="1" dirty="0"/>
          </a:p>
          <a:p>
            <a:pPr marL="698500" lvl="1" indent="-342900">
              <a:buFont typeface="Wingdings" panose="05000000000000000000" pitchFamily="2" charset="2"/>
              <a:buChar char="ü"/>
            </a:pPr>
            <a:r>
              <a:rPr lang="en-US" altLang="ko-KR" sz="1400" b="1" dirty="0"/>
              <a:t>3</a:t>
            </a:r>
            <a:r>
              <a:rPr lang="ko-KR" altLang="en-US" sz="1400" b="1" dirty="0"/>
              <a:t>개의 레이아웃에는 각각 </a:t>
            </a:r>
            <a:r>
              <a:rPr lang="en-US" altLang="ko-KR" sz="1400" b="1" dirty="0"/>
              <a:t>3</a:t>
            </a:r>
            <a:r>
              <a:rPr lang="ko-KR" altLang="en-US" sz="1400" b="1" dirty="0"/>
              <a:t>개의 이미지</a:t>
            </a:r>
            <a:endParaRPr lang="en-US" altLang="ko-KR" sz="1400" b="1" dirty="0"/>
          </a:p>
          <a:p>
            <a:pPr marL="355600" lvl="1" indent="0">
              <a:buNone/>
            </a:pPr>
            <a:r>
              <a:rPr lang="en-US" altLang="ko-KR" sz="1400" b="1" dirty="0"/>
              <a:t>     </a:t>
            </a:r>
            <a:r>
              <a:rPr lang="ko-KR" altLang="en-US" sz="1400" b="1" dirty="0"/>
              <a:t>뷰를 넣고 </a:t>
            </a:r>
            <a:r>
              <a:rPr lang="en-US" altLang="ko-KR" sz="1400" b="1" dirty="0" err="1"/>
              <a:t>layout_weigh</a:t>
            </a:r>
            <a:r>
              <a:rPr lang="ko-KR" altLang="en-US" sz="1400" b="1" dirty="0"/>
              <a:t>는 </a:t>
            </a:r>
            <a:r>
              <a:rPr lang="en-US" altLang="ko-KR" sz="1400" b="1" dirty="0"/>
              <a:t>1:1:1</a:t>
            </a:r>
            <a:r>
              <a:rPr lang="ko-KR" altLang="en-US" sz="1400" b="1" dirty="0"/>
              <a:t>로 함</a:t>
            </a:r>
            <a:endParaRPr lang="en-US" altLang="ko-KR" sz="1400" b="1" dirty="0"/>
          </a:p>
          <a:p>
            <a:pPr marL="698500" lvl="1" indent="-342900">
              <a:buFont typeface="Wingdings" panose="05000000000000000000" pitchFamily="2" charset="2"/>
              <a:buChar char="ü"/>
            </a:pPr>
            <a:r>
              <a:rPr lang="ko-KR" altLang="en-US" sz="1400" b="1" dirty="0"/>
              <a:t>필요하면 </a:t>
            </a:r>
            <a:r>
              <a:rPr lang="ko-KR" altLang="en-US" sz="1400" b="1" dirty="0" err="1"/>
              <a:t>이미지뷰에</a:t>
            </a:r>
            <a:r>
              <a:rPr lang="ko-KR" altLang="en-US" sz="1400" b="1" dirty="0"/>
              <a:t> 적당한 </a:t>
            </a:r>
            <a:endParaRPr lang="en-US" altLang="ko-KR" sz="1400" b="1" dirty="0"/>
          </a:p>
          <a:p>
            <a:pPr marL="355600" lvl="1" indent="0">
              <a:buNone/>
            </a:pPr>
            <a:r>
              <a:rPr lang="en-US" altLang="ko-KR" sz="1400" b="1" dirty="0"/>
              <a:t>     </a:t>
            </a:r>
            <a:r>
              <a:rPr lang="en-US" altLang="ko-KR" sz="1400" b="1" dirty="0" err="1"/>
              <a:t>layout_margin</a:t>
            </a:r>
            <a:r>
              <a:rPr lang="en-US" altLang="ko-KR" sz="1400" b="1" dirty="0"/>
              <a:t>(ex : 5dp)</a:t>
            </a:r>
            <a:r>
              <a:rPr lang="ko-KR" altLang="en-US" sz="1400" b="1" dirty="0"/>
              <a:t>을 줌</a:t>
            </a:r>
            <a:endParaRPr lang="en-US" altLang="ko-KR" sz="1400" b="1" dirty="0"/>
          </a:p>
          <a:p>
            <a:pPr marL="698500" lvl="1" indent="-342900">
              <a:buFont typeface="Wingdings" panose="05000000000000000000" pitchFamily="2" charset="2"/>
              <a:buChar char="ü"/>
            </a:pPr>
            <a:r>
              <a:rPr lang="en-US" altLang="ko-KR" sz="1400" b="1" dirty="0"/>
              <a:t>9</a:t>
            </a:r>
            <a:r>
              <a:rPr lang="ko-KR" altLang="en-US" sz="1400" b="1" dirty="0"/>
              <a:t>개 </a:t>
            </a:r>
            <a:r>
              <a:rPr lang="ko-KR" altLang="en-US" sz="1400" b="1" dirty="0" err="1"/>
              <a:t>이미지뷰의</a:t>
            </a:r>
            <a:r>
              <a:rPr lang="ko-KR" altLang="en-US" sz="1400" b="1" dirty="0"/>
              <a:t> </a:t>
            </a:r>
            <a:r>
              <a:rPr lang="en-US" altLang="ko-KR" sz="1400" b="1" dirty="0"/>
              <a:t>id</a:t>
            </a:r>
            <a:r>
              <a:rPr lang="ko-KR" altLang="en-US" sz="1400" b="1" dirty="0"/>
              <a:t>는 </a:t>
            </a:r>
            <a:r>
              <a:rPr lang="en-US" altLang="ko-KR" sz="1400" b="1" dirty="0"/>
              <a:t>iv1~iv9, </a:t>
            </a:r>
          </a:p>
          <a:p>
            <a:pPr marL="355600" lvl="1" indent="0">
              <a:buNone/>
            </a:pPr>
            <a:r>
              <a:rPr lang="en-US" altLang="ko-KR" sz="1400" b="1" dirty="0"/>
              <a:t>     </a:t>
            </a:r>
            <a:r>
              <a:rPr lang="ko-KR" altLang="en-US" sz="1400" b="1" dirty="0"/>
              <a:t>버튼의 </a:t>
            </a:r>
            <a:r>
              <a:rPr lang="en-US" altLang="ko-KR" sz="1400" b="1" dirty="0"/>
              <a:t>id</a:t>
            </a:r>
            <a:r>
              <a:rPr lang="ko-KR" altLang="en-US" sz="1400" b="1" dirty="0"/>
              <a:t>는 </a:t>
            </a:r>
            <a:r>
              <a:rPr lang="en-US" altLang="ko-KR" sz="1400" b="1" dirty="0" err="1"/>
              <a:t>btnResult</a:t>
            </a:r>
            <a:r>
              <a:rPr lang="ko-KR" altLang="en-US" sz="1400" b="1" dirty="0"/>
              <a:t>로 함</a:t>
            </a:r>
            <a:endParaRPr lang="en-US" altLang="ko-KR" sz="1400" b="1" dirty="0"/>
          </a:p>
          <a:p>
            <a:pPr marL="355600" lvl="1" indent="0">
              <a:buNone/>
            </a:pPr>
            <a:endParaRPr lang="en-US" altLang="ko-KR" sz="1400" b="1" dirty="0"/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ko-KR" altLang="en-US" dirty="0" err="1" smtClean="0"/>
              <a:t>액티비티와</a:t>
            </a:r>
            <a:r>
              <a:rPr lang="ko-KR" altLang="en-US" dirty="0" smtClean="0"/>
              <a:t> </a:t>
            </a:r>
            <a:r>
              <a:rPr lang="ko-KR" altLang="en-US" dirty="0" err="1"/>
              <a:t>인텐트</a:t>
            </a:r>
            <a:r>
              <a:rPr lang="ko-KR" altLang="en-US" dirty="0"/>
              <a:t> 기본 ▶</a:t>
            </a:r>
            <a:r>
              <a:rPr lang="ko-KR" altLang="en-US" sz="2400" dirty="0"/>
              <a:t>명시적 </a:t>
            </a:r>
            <a:r>
              <a:rPr lang="ko-KR" altLang="en-US" sz="2400" dirty="0" err="1" smtClean="0"/>
              <a:t>인텐트</a:t>
            </a:r>
            <a:endParaRPr lang="ko-KR" altLang="en-US" sz="2400" dirty="0" smtClean="0"/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b="6972"/>
          <a:stretch/>
        </p:blipFill>
        <p:spPr>
          <a:xfrm>
            <a:off x="5827967" y="517675"/>
            <a:ext cx="3189793" cy="242356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rcRect t="200" b="1"/>
          <a:stretch/>
        </p:blipFill>
        <p:spPr>
          <a:xfrm>
            <a:off x="4650173" y="2823882"/>
            <a:ext cx="4608900" cy="438374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86680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38138" indent="-342900">
              <a:buFont typeface="Wingdings" pitchFamily="2" charset="2"/>
              <a:buChar char="v"/>
            </a:pP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서브 </a:t>
            </a:r>
            <a:r>
              <a:rPr lang="ko-KR" altLang="en-US" sz="1600" b="1" dirty="0" err="1" smtClean="0">
                <a:latin typeface="맑은 고딕" pitchFamily="50" charset="-127"/>
                <a:ea typeface="맑은 고딕" pitchFamily="50" charset="-127"/>
              </a:rPr>
              <a:t>액티비티에서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 사용할 </a:t>
            </a:r>
            <a:r>
              <a:rPr lang="en-US" altLang="ko-KR" sz="1600" b="1" dirty="0" smtClean="0">
                <a:latin typeface="맑은 고딕" pitchFamily="50" charset="-127"/>
                <a:ea typeface="맑은 고딕" pitchFamily="50" charset="-127"/>
              </a:rPr>
              <a:t>result.xml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을 </a:t>
            </a:r>
            <a:r>
              <a:rPr lang="en-US" altLang="ko-KR" sz="1600" b="1" dirty="0" smtClean="0">
                <a:latin typeface="맑은 고딕" pitchFamily="50" charset="-127"/>
                <a:ea typeface="맑은 고딕" pitchFamily="50" charset="-127"/>
              </a:rPr>
              <a:t>/res/layout 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폴더에 생성</a:t>
            </a:r>
            <a:endParaRPr lang="en-US" altLang="ko-KR" sz="16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698500" lvl="1" indent="-342900">
              <a:buFont typeface="Wingdings" panose="05000000000000000000" pitchFamily="2" charset="2"/>
              <a:buChar char="ü"/>
            </a:pPr>
            <a:r>
              <a:rPr lang="ko-KR" altLang="en-US" sz="1600" b="1" dirty="0"/>
              <a:t>바깥은 테이블레이아웃으로 </a:t>
            </a:r>
            <a:r>
              <a:rPr lang="ko-KR" altLang="en-US" sz="1600" b="1" dirty="0" smtClean="0"/>
              <a:t>설정</a:t>
            </a:r>
            <a:endParaRPr lang="en-US" altLang="ko-KR" sz="1600" b="1" dirty="0" smtClean="0"/>
          </a:p>
          <a:p>
            <a:pPr marL="698500" lvl="1" indent="-342900">
              <a:buFont typeface="Wingdings" panose="05000000000000000000" pitchFamily="2" charset="2"/>
              <a:buChar char="ü"/>
            </a:pPr>
            <a:r>
              <a:rPr lang="en-US" altLang="ko-KR" sz="1600" b="1" dirty="0" err="1" smtClean="0"/>
              <a:t>stretchColumns</a:t>
            </a:r>
            <a:r>
              <a:rPr lang="en-US" altLang="ko-KR" sz="1600" b="1" dirty="0" smtClean="0"/>
              <a:t> </a:t>
            </a:r>
            <a:r>
              <a:rPr lang="ko-KR" altLang="en-US" sz="1600" b="1" dirty="0"/>
              <a:t>속성을 </a:t>
            </a:r>
            <a:r>
              <a:rPr lang="en-US" altLang="ko-KR" sz="1600" b="1" dirty="0"/>
              <a:t>0</a:t>
            </a:r>
            <a:r>
              <a:rPr lang="ko-KR" altLang="en-US" sz="1600" b="1" dirty="0"/>
              <a:t>으로 함</a:t>
            </a:r>
            <a:endParaRPr lang="en-US" altLang="ko-KR" sz="1600" b="1" dirty="0"/>
          </a:p>
          <a:p>
            <a:pPr marL="698500" lvl="1" indent="-342900">
              <a:buFont typeface="Wingdings" panose="05000000000000000000" pitchFamily="2" charset="2"/>
              <a:buChar char="ü"/>
            </a:pPr>
            <a:r>
              <a:rPr lang="en-US" altLang="ko-KR" sz="1600" b="1" dirty="0" smtClean="0"/>
              <a:t>&lt;</a:t>
            </a:r>
            <a:r>
              <a:rPr lang="en-US" altLang="ko-KR" sz="1600" b="1" dirty="0" err="1"/>
              <a:t>TableRow</a:t>
            </a:r>
            <a:r>
              <a:rPr lang="en-US" altLang="ko-KR" sz="1600" b="1" dirty="0"/>
              <a:t>&gt;</a:t>
            </a:r>
            <a:r>
              <a:rPr lang="ko-KR" altLang="en-US" sz="1600" b="1" dirty="0"/>
              <a:t>를 그림의 숫자와 동일한 </a:t>
            </a:r>
            <a:endParaRPr lang="en-US" altLang="ko-KR" sz="1600" b="1" dirty="0" smtClean="0"/>
          </a:p>
          <a:p>
            <a:pPr marL="355600" lvl="1" indent="0">
              <a:buNone/>
            </a:pPr>
            <a:r>
              <a:rPr lang="en-US" altLang="ko-KR" sz="1600" b="1" dirty="0" smtClean="0"/>
              <a:t>     (</a:t>
            </a:r>
            <a:r>
              <a:rPr lang="en-US" altLang="ko-KR" sz="1600" b="1" dirty="0"/>
              <a:t>9+1)</a:t>
            </a:r>
            <a:r>
              <a:rPr lang="ko-KR" altLang="en-US" sz="1600" b="1" dirty="0"/>
              <a:t>개로 </a:t>
            </a:r>
            <a:r>
              <a:rPr lang="ko-KR" altLang="en-US" sz="1600" b="1" dirty="0" smtClean="0"/>
              <a:t>하고</a:t>
            </a:r>
            <a:r>
              <a:rPr lang="en-US" altLang="ko-KR" sz="1600" b="1" dirty="0" smtClean="0"/>
              <a:t>, </a:t>
            </a:r>
            <a:r>
              <a:rPr lang="ko-KR" altLang="en-US" sz="1600" b="1" dirty="0"/>
              <a:t>각 </a:t>
            </a:r>
            <a:r>
              <a:rPr lang="ko-KR" altLang="en-US" sz="1600" b="1" dirty="0" smtClean="0"/>
              <a:t>테이블로우에는 </a:t>
            </a:r>
            <a:endParaRPr lang="en-US" altLang="ko-KR" sz="1600" b="1" dirty="0" smtClean="0"/>
          </a:p>
          <a:p>
            <a:pPr marL="355600" lvl="1" indent="0">
              <a:buNone/>
            </a:pPr>
            <a:r>
              <a:rPr lang="ko-KR" altLang="en-US" sz="1600" b="1" dirty="0" smtClean="0"/>
              <a:t>     </a:t>
            </a:r>
            <a:r>
              <a:rPr lang="ko-KR" altLang="en-US" sz="1600" b="1" dirty="0" err="1" smtClean="0"/>
              <a:t>텍스트뷰</a:t>
            </a:r>
            <a:r>
              <a:rPr lang="ko-KR" altLang="en-US" sz="1600" b="1" dirty="0" smtClean="0"/>
              <a:t> </a:t>
            </a:r>
            <a:r>
              <a:rPr lang="en-US" altLang="ko-KR" sz="1600" b="1" dirty="0"/>
              <a:t>1</a:t>
            </a:r>
            <a:r>
              <a:rPr lang="ko-KR" altLang="en-US" sz="1600" b="1" dirty="0"/>
              <a:t>개</a:t>
            </a:r>
            <a:r>
              <a:rPr lang="en-US" altLang="ko-KR" sz="1600" b="1" dirty="0"/>
              <a:t>, </a:t>
            </a:r>
            <a:r>
              <a:rPr lang="ko-KR" altLang="en-US" sz="1600" b="1" dirty="0" err="1"/>
              <a:t>래이팅바</a:t>
            </a:r>
            <a:r>
              <a:rPr lang="ko-KR" altLang="en-US" sz="1600" b="1" dirty="0"/>
              <a:t> </a:t>
            </a:r>
            <a:r>
              <a:rPr lang="en-US" altLang="ko-KR" sz="1600" b="1" dirty="0"/>
              <a:t>1</a:t>
            </a:r>
            <a:r>
              <a:rPr lang="ko-KR" altLang="en-US" sz="1600" b="1" dirty="0"/>
              <a:t>개를 </a:t>
            </a:r>
            <a:r>
              <a:rPr lang="ko-KR" altLang="en-US" sz="1600" b="1" dirty="0" smtClean="0"/>
              <a:t>생성</a:t>
            </a:r>
            <a:endParaRPr lang="en-US" altLang="ko-KR" sz="1600" b="1" dirty="0"/>
          </a:p>
          <a:p>
            <a:pPr marL="698500" lvl="1" indent="-342900">
              <a:buFont typeface="Wingdings" panose="05000000000000000000" pitchFamily="2" charset="2"/>
              <a:buChar char="ü"/>
            </a:pPr>
            <a:r>
              <a:rPr lang="ko-KR" altLang="en-US" sz="1600" b="1" dirty="0" smtClean="0"/>
              <a:t>마지막 테이블로우에는 </a:t>
            </a:r>
            <a:r>
              <a:rPr lang="en-US" altLang="ko-KR" sz="1600" b="1" dirty="0"/>
              <a:t>&lt;</a:t>
            </a:r>
            <a:r>
              <a:rPr lang="ko-KR" altLang="en-US" sz="1600" b="1" dirty="0"/>
              <a:t>돌아가기</a:t>
            </a:r>
            <a:r>
              <a:rPr lang="en-US" altLang="ko-KR" sz="1600" b="1" dirty="0" smtClean="0"/>
              <a:t>&gt;</a:t>
            </a:r>
          </a:p>
          <a:p>
            <a:pPr marL="355600" lvl="1" indent="0">
              <a:buNone/>
            </a:pPr>
            <a:r>
              <a:rPr lang="ko-KR" altLang="en-US" sz="1600" b="1" dirty="0" smtClean="0"/>
              <a:t>     생성</a:t>
            </a:r>
            <a:endParaRPr lang="en-US" altLang="ko-KR" sz="1600" b="1" dirty="0"/>
          </a:p>
          <a:p>
            <a:pPr marL="698500" lvl="1" indent="-342900">
              <a:buFont typeface="Wingdings" panose="05000000000000000000" pitchFamily="2" charset="2"/>
              <a:buChar char="ü"/>
            </a:pPr>
            <a:r>
              <a:rPr lang="ko-KR" altLang="en-US" sz="1600" b="1" dirty="0" err="1" smtClean="0"/>
              <a:t>텍스트뷰의</a:t>
            </a:r>
            <a:r>
              <a:rPr lang="ko-KR" altLang="en-US" sz="1600" b="1" dirty="0" smtClean="0"/>
              <a:t> </a:t>
            </a:r>
            <a:r>
              <a:rPr lang="en-US" altLang="ko-KR" sz="1600" b="1" dirty="0"/>
              <a:t>id</a:t>
            </a:r>
            <a:r>
              <a:rPr lang="ko-KR" altLang="en-US" sz="1600" b="1" dirty="0"/>
              <a:t>는 </a:t>
            </a:r>
            <a:r>
              <a:rPr lang="en-US" altLang="ko-KR" sz="1600" b="1" dirty="0"/>
              <a:t>tv1~tv9</a:t>
            </a:r>
            <a:r>
              <a:rPr lang="ko-KR" altLang="en-US" sz="1600" b="1" dirty="0"/>
              <a:t>로</a:t>
            </a:r>
            <a:r>
              <a:rPr lang="en-US" altLang="ko-KR" sz="1600" b="1" dirty="0"/>
              <a:t>, </a:t>
            </a:r>
            <a:endParaRPr lang="en-US" altLang="ko-KR" sz="1600" b="1" dirty="0" smtClean="0"/>
          </a:p>
          <a:p>
            <a:pPr marL="355600" lvl="1" indent="0">
              <a:buNone/>
            </a:pPr>
            <a:r>
              <a:rPr lang="en-US" altLang="ko-KR" sz="1600" b="1" dirty="0"/>
              <a:t> </a:t>
            </a:r>
            <a:r>
              <a:rPr lang="en-US" altLang="ko-KR" sz="1600" b="1" dirty="0" smtClean="0"/>
              <a:t>    </a:t>
            </a:r>
            <a:r>
              <a:rPr lang="ko-KR" altLang="en-US" sz="1600" b="1" dirty="0" err="1" smtClean="0"/>
              <a:t>래이팅바의</a:t>
            </a:r>
            <a:r>
              <a:rPr lang="ko-KR" altLang="en-US" sz="1600" b="1" dirty="0" smtClean="0"/>
              <a:t> </a:t>
            </a:r>
            <a:r>
              <a:rPr lang="en-US" altLang="ko-KR" sz="1600" b="1" dirty="0"/>
              <a:t>id</a:t>
            </a:r>
            <a:r>
              <a:rPr lang="ko-KR" altLang="en-US" sz="1600" b="1" dirty="0"/>
              <a:t>는 </a:t>
            </a:r>
            <a:r>
              <a:rPr lang="en-US" altLang="ko-KR" sz="1600" b="1" dirty="0"/>
              <a:t>rbar1~rbar9</a:t>
            </a:r>
            <a:r>
              <a:rPr lang="ko-KR" altLang="en-US" sz="1600" b="1" dirty="0"/>
              <a:t>로</a:t>
            </a:r>
            <a:r>
              <a:rPr lang="en-US" altLang="ko-KR" sz="1600" b="1" dirty="0"/>
              <a:t>, </a:t>
            </a:r>
            <a:endParaRPr lang="en-US" altLang="ko-KR" sz="1600" b="1" dirty="0" smtClean="0"/>
          </a:p>
          <a:p>
            <a:pPr marL="355600" lvl="1" indent="0">
              <a:buNone/>
            </a:pPr>
            <a:r>
              <a:rPr lang="ko-KR" altLang="en-US" sz="1600" b="1" dirty="0" smtClean="0"/>
              <a:t>     버튼의 </a:t>
            </a:r>
            <a:r>
              <a:rPr lang="en-US" altLang="ko-KR" sz="1600" b="1" dirty="0"/>
              <a:t>id</a:t>
            </a:r>
            <a:r>
              <a:rPr lang="ko-KR" altLang="en-US" sz="1600" b="1" dirty="0"/>
              <a:t>는 </a:t>
            </a:r>
            <a:r>
              <a:rPr lang="en-US" altLang="ko-KR" sz="1600" b="1" dirty="0" err="1"/>
              <a:t>btnReturn</a:t>
            </a:r>
            <a:r>
              <a:rPr lang="ko-KR" altLang="en-US" sz="1600" b="1" dirty="0"/>
              <a:t>으로 함</a:t>
            </a:r>
            <a:endParaRPr lang="en-US" altLang="ko-KR" sz="1600" b="1" dirty="0"/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ko-KR" altLang="en-US" dirty="0" err="1" smtClean="0"/>
              <a:t>액티비티와</a:t>
            </a:r>
            <a:r>
              <a:rPr lang="ko-KR" altLang="en-US" dirty="0" smtClean="0"/>
              <a:t> </a:t>
            </a:r>
            <a:r>
              <a:rPr lang="ko-KR" altLang="en-US" dirty="0" err="1"/>
              <a:t>인텐트</a:t>
            </a:r>
            <a:r>
              <a:rPr lang="ko-KR" altLang="en-US" dirty="0"/>
              <a:t> 기본 ▶</a:t>
            </a:r>
            <a:r>
              <a:rPr lang="ko-KR" altLang="en-US" sz="2400" dirty="0"/>
              <a:t>명시적 </a:t>
            </a:r>
            <a:r>
              <a:rPr lang="ko-KR" altLang="en-US" sz="2400" dirty="0" err="1" smtClean="0"/>
              <a:t>인텐트</a:t>
            </a:r>
            <a:endParaRPr lang="ko-KR" altLang="en-US" sz="2400" dirty="0" smtClean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242" b="1"/>
          <a:stretch/>
        </p:blipFill>
        <p:spPr>
          <a:xfrm>
            <a:off x="4571520" y="1335741"/>
            <a:ext cx="4451619" cy="5045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067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38138" indent="-342900">
              <a:buFont typeface="Wingdings" pitchFamily="2" charset="2"/>
              <a:buChar char="v"/>
            </a:pPr>
            <a:r>
              <a:rPr lang="en-US" altLang="ko-KR" sz="1400" b="1" dirty="0" smtClean="0">
                <a:latin typeface="맑은 고딕" pitchFamily="50" charset="-127"/>
                <a:ea typeface="맑은 고딕" pitchFamily="50" charset="-127"/>
              </a:rPr>
              <a:t>Java </a:t>
            </a:r>
            <a:r>
              <a:rPr lang="ko-KR" altLang="en-US" sz="1400" b="1" dirty="0" smtClean="0">
                <a:latin typeface="맑은 고딕" pitchFamily="50" charset="-127"/>
                <a:ea typeface="맑은 고딕" pitchFamily="50" charset="-127"/>
              </a:rPr>
              <a:t>코드 작성 및 수정</a:t>
            </a:r>
            <a:endParaRPr lang="en-US" altLang="ko-KR" sz="14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698500" lvl="1" indent="-342900">
              <a:buFont typeface="Wingdings" panose="05000000000000000000" pitchFamily="2" charset="2"/>
              <a:buChar char="ü"/>
            </a:pPr>
            <a:r>
              <a:rPr lang="ko-KR" altLang="en-US" sz="1400" b="1" dirty="0"/>
              <a:t>새로운 </a:t>
            </a:r>
            <a:r>
              <a:rPr lang="ko-KR" altLang="en-US" sz="1400" b="1" dirty="0" err="1"/>
              <a:t>액티비티인</a:t>
            </a:r>
            <a:r>
              <a:rPr lang="ko-KR" altLang="en-US" sz="1400" b="1" dirty="0"/>
              <a:t> </a:t>
            </a:r>
            <a:r>
              <a:rPr lang="en-US" altLang="ko-KR" sz="1400" b="1" dirty="0"/>
              <a:t>ResultActivity.java </a:t>
            </a:r>
            <a:r>
              <a:rPr lang="ko-KR" altLang="en-US" sz="1400" b="1" dirty="0"/>
              <a:t>파일을 </a:t>
            </a:r>
            <a:r>
              <a:rPr lang="ko-KR" altLang="en-US" sz="1400" b="1" dirty="0" smtClean="0"/>
              <a:t>만듦</a:t>
            </a:r>
            <a:endParaRPr lang="en-US" altLang="ko-KR" sz="1400" b="1" dirty="0" smtClean="0"/>
          </a:p>
          <a:p>
            <a:pPr marL="698500" lvl="1" indent="-342900">
              <a:buFont typeface="Wingdings" panose="05000000000000000000" pitchFamily="2" charset="2"/>
              <a:buChar char="ü"/>
            </a:pPr>
            <a:r>
              <a:rPr lang="en-US" altLang="ko-KR" sz="1400" b="1" dirty="0"/>
              <a:t>onCreate( ) </a:t>
            </a:r>
            <a:r>
              <a:rPr lang="ko-KR" altLang="en-US" sz="1400" b="1" dirty="0" err="1"/>
              <a:t>메소드를</a:t>
            </a:r>
            <a:r>
              <a:rPr lang="ko-KR" altLang="en-US" sz="1400" b="1" dirty="0"/>
              <a:t> 추가한 </a:t>
            </a:r>
            <a:r>
              <a:rPr lang="ko-KR" altLang="en-US" sz="1400" b="1" dirty="0" smtClean="0"/>
              <a:t>후 </a:t>
            </a:r>
            <a:r>
              <a:rPr lang="en-US" altLang="ko-KR" sz="1400" b="1" dirty="0" err="1" smtClean="0"/>
              <a:t>setContentView</a:t>
            </a:r>
            <a:r>
              <a:rPr lang="en-US" altLang="ko-KR" sz="1400" b="1" dirty="0" smtClean="0"/>
              <a:t>(</a:t>
            </a:r>
            <a:r>
              <a:rPr lang="en-US" altLang="ko-KR" sz="1400" b="1" dirty="0" err="1" smtClean="0"/>
              <a:t>R.layout.result</a:t>
            </a:r>
            <a:r>
              <a:rPr lang="en-US" altLang="ko-KR" sz="1400" b="1" dirty="0"/>
              <a:t>)</a:t>
            </a:r>
            <a:r>
              <a:rPr lang="ko-KR" altLang="en-US" sz="1400" b="1" dirty="0"/>
              <a:t>를 </a:t>
            </a:r>
            <a:r>
              <a:rPr lang="ko-KR" altLang="en-US" sz="1400" b="1" dirty="0" smtClean="0"/>
              <a:t>추가</a:t>
            </a:r>
            <a:endParaRPr lang="en-US" altLang="ko-KR" sz="1400" b="1" dirty="0" smtClean="0"/>
          </a:p>
          <a:p>
            <a:pPr marL="698500" lvl="1" indent="-342900">
              <a:buFont typeface="Wingdings" panose="05000000000000000000" pitchFamily="2" charset="2"/>
              <a:buChar char="ü"/>
            </a:pPr>
            <a:r>
              <a:rPr lang="en-US" altLang="ko-KR" sz="1400" b="1" dirty="0"/>
              <a:t>AndroidManifest.xml</a:t>
            </a:r>
            <a:r>
              <a:rPr lang="ko-KR" altLang="en-US" sz="1400" b="1" dirty="0"/>
              <a:t>에 </a:t>
            </a:r>
            <a:r>
              <a:rPr lang="ko-KR" altLang="en-US" sz="1400" b="1" dirty="0" smtClean="0"/>
              <a:t>등록</a:t>
            </a:r>
            <a:endParaRPr lang="en-US" altLang="ko-KR" sz="1400" b="1" dirty="0" smtClean="0"/>
          </a:p>
          <a:p>
            <a:pPr marL="698500" lvl="1" indent="-342900">
              <a:buFont typeface="Wingdings" panose="05000000000000000000" pitchFamily="2" charset="2"/>
              <a:buChar char="ü"/>
            </a:pPr>
            <a:endParaRPr lang="en-US" altLang="ko-KR" sz="1400" b="1" dirty="0"/>
          </a:p>
          <a:p>
            <a:pPr marL="698500" lvl="1" indent="-342900">
              <a:buFont typeface="Wingdings" panose="05000000000000000000" pitchFamily="2" charset="2"/>
              <a:buChar char="ü"/>
            </a:pPr>
            <a:endParaRPr lang="en-US" altLang="ko-KR" sz="1400" b="1" dirty="0" smtClean="0"/>
          </a:p>
          <a:p>
            <a:pPr marL="338138" indent="-342900">
              <a:buFont typeface="Wingdings" pitchFamily="2" charset="2"/>
              <a:buChar char="v"/>
            </a:pPr>
            <a:r>
              <a:rPr lang="en-US" altLang="ko-KR" sz="1400" b="1" dirty="0" err="1">
                <a:latin typeface="맑은 고딕" pitchFamily="50" charset="-127"/>
                <a:ea typeface="맑은 고딕" pitchFamily="50" charset="-127"/>
              </a:rPr>
              <a:t>onCreate</a:t>
            </a:r>
            <a:r>
              <a:rPr lang="en-US" altLang="ko-KR" sz="1400" b="1" dirty="0">
                <a:latin typeface="맑은 고딕" pitchFamily="50" charset="-127"/>
                <a:ea typeface="맑은 고딕" pitchFamily="50" charset="-127"/>
              </a:rPr>
              <a:t>() </a:t>
            </a:r>
            <a:r>
              <a:rPr lang="ko-KR" altLang="en-US" sz="1400" b="1" dirty="0">
                <a:latin typeface="맑은 고딕" pitchFamily="50" charset="-127"/>
                <a:ea typeface="맑은 고딕" pitchFamily="50" charset="-127"/>
              </a:rPr>
              <a:t>내부에 필요한 변수 선언</a:t>
            </a:r>
            <a:endParaRPr lang="en-US" altLang="ko-KR" sz="1400" b="1" dirty="0">
              <a:latin typeface="맑은 고딕" pitchFamily="50" charset="-127"/>
              <a:ea typeface="맑은 고딕" pitchFamily="50" charset="-127"/>
            </a:endParaRPr>
          </a:p>
          <a:p>
            <a:pPr marL="698500" lvl="1" indent="-342900">
              <a:buFont typeface="Wingdings" panose="05000000000000000000" pitchFamily="2" charset="2"/>
              <a:buChar char="ü"/>
            </a:pPr>
            <a:r>
              <a:rPr lang="ko-KR" altLang="en-US" sz="1400" b="1" dirty="0"/>
              <a:t>그림을 클릭할 때마다 투표수를 저장할 </a:t>
            </a:r>
            <a:endParaRPr lang="en-US" altLang="ko-KR" sz="1400" b="1" dirty="0"/>
          </a:p>
          <a:p>
            <a:pPr marL="355600" lvl="1" indent="0">
              <a:buNone/>
            </a:pPr>
            <a:r>
              <a:rPr lang="en-US" altLang="ko-KR" sz="1400" b="1" dirty="0"/>
              <a:t>     9</a:t>
            </a:r>
            <a:r>
              <a:rPr lang="ko-KR" altLang="en-US" sz="1400" b="1" dirty="0"/>
              <a:t>개짜리 배열을 선언하고 </a:t>
            </a:r>
            <a:r>
              <a:rPr lang="en-US" altLang="ko-KR" sz="1400" b="1" dirty="0"/>
              <a:t>0</a:t>
            </a:r>
            <a:r>
              <a:rPr lang="ko-KR" altLang="en-US" sz="1400" b="1" dirty="0"/>
              <a:t>으로 초기화</a:t>
            </a:r>
            <a:endParaRPr lang="en-US" altLang="ko-KR" sz="1400" b="1" dirty="0"/>
          </a:p>
          <a:p>
            <a:pPr marL="698500" lvl="1" indent="-342900">
              <a:buFont typeface="Wingdings" panose="05000000000000000000" pitchFamily="2" charset="2"/>
              <a:buChar char="ü"/>
            </a:pPr>
            <a:r>
              <a:rPr lang="ko-KR" altLang="en-US" sz="1400" b="1" dirty="0" err="1"/>
              <a:t>이미지뷰</a:t>
            </a:r>
            <a:r>
              <a:rPr lang="ko-KR" altLang="en-US" sz="1400" b="1" dirty="0"/>
              <a:t> </a:t>
            </a:r>
            <a:r>
              <a:rPr lang="ko-KR" altLang="en-US" sz="1400" b="1" dirty="0" err="1"/>
              <a:t>위젯을</a:t>
            </a:r>
            <a:r>
              <a:rPr lang="ko-KR" altLang="en-US" sz="1400" b="1" dirty="0"/>
              <a:t> 저장할 </a:t>
            </a:r>
            <a:r>
              <a:rPr lang="en-US" altLang="ko-KR" sz="1400" b="1" dirty="0"/>
              <a:t>9</a:t>
            </a:r>
            <a:r>
              <a:rPr lang="ko-KR" altLang="en-US" sz="1400" b="1" dirty="0"/>
              <a:t>개짜리 </a:t>
            </a:r>
            <a:endParaRPr lang="en-US" altLang="ko-KR" sz="1400" b="1" dirty="0"/>
          </a:p>
          <a:p>
            <a:pPr marL="355600" lvl="1" indent="0">
              <a:buNone/>
            </a:pPr>
            <a:r>
              <a:rPr lang="ko-KR" altLang="en-US" sz="1400" b="1" dirty="0"/>
              <a:t>     배열을 선언</a:t>
            </a:r>
            <a:endParaRPr lang="en-US" altLang="ko-KR" sz="1400" b="1" dirty="0"/>
          </a:p>
          <a:p>
            <a:pPr marL="698500" lvl="1" indent="-342900">
              <a:buFont typeface="Wingdings" panose="05000000000000000000" pitchFamily="2" charset="2"/>
              <a:buChar char="ü"/>
            </a:pPr>
            <a:r>
              <a:rPr lang="ko-KR" altLang="en-US" sz="1400" b="1" dirty="0" err="1"/>
              <a:t>이미지뷰</a:t>
            </a:r>
            <a:r>
              <a:rPr lang="ko-KR" altLang="en-US" sz="1400" b="1" dirty="0"/>
              <a:t> </a:t>
            </a:r>
            <a:r>
              <a:rPr lang="ko-KR" altLang="en-US" sz="1400" b="1" dirty="0" err="1"/>
              <a:t>위젯의</a:t>
            </a:r>
            <a:r>
              <a:rPr lang="ko-KR" altLang="en-US" sz="1400" b="1" dirty="0"/>
              <a:t> </a:t>
            </a:r>
            <a:r>
              <a:rPr lang="en-US" altLang="ko-KR" sz="1400" b="1" dirty="0"/>
              <a:t>id</a:t>
            </a:r>
            <a:r>
              <a:rPr lang="ko-KR" altLang="en-US" sz="1400" b="1" dirty="0"/>
              <a:t>인 </a:t>
            </a:r>
            <a:r>
              <a:rPr lang="en-US" altLang="ko-KR" sz="1400" b="1" dirty="0"/>
              <a:t>R.id.iv1 ~ iv9</a:t>
            </a:r>
            <a:r>
              <a:rPr lang="ko-KR" altLang="en-US" sz="1400" b="1" dirty="0"/>
              <a:t>를 </a:t>
            </a:r>
            <a:r>
              <a:rPr lang="en-US" altLang="ko-KR" sz="1400" b="1" dirty="0"/>
              <a:t/>
            </a:r>
            <a:br>
              <a:rPr lang="en-US" altLang="ko-KR" sz="1400" b="1" dirty="0"/>
            </a:br>
            <a:r>
              <a:rPr lang="ko-KR" altLang="en-US" sz="1400" b="1" dirty="0"/>
              <a:t>저장한 배열을 선언</a:t>
            </a:r>
            <a:endParaRPr lang="en-US" altLang="ko-KR" sz="1400" b="1" dirty="0"/>
          </a:p>
          <a:p>
            <a:pPr marL="698500" lvl="1" indent="-342900">
              <a:buFont typeface="Wingdings" panose="05000000000000000000" pitchFamily="2" charset="2"/>
              <a:buChar char="ü"/>
            </a:pPr>
            <a:r>
              <a:rPr lang="ko-KR" altLang="en-US" sz="1400" b="1" dirty="0"/>
              <a:t>그림의 이름을 저장한 </a:t>
            </a:r>
            <a:r>
              <a:rPr lang="en-US" altLang="ko-KR" sz="1400" b="1" dirty="0"/>
              <a:t>9</a:t>
            </a:r>
            <a:r>
              <a:rPr lang="ko-KR" altLang="en-US" sz="1400" b="1" dirty="0"/>
              <a:t>개짜리 배열을 </a:t>
            </a:r>
            <a:endParaRPr lang="en-US" altLang="ko-KR" sz="1400" b="1" dirty="0"/>
          </a:p>
          <a:p>
            <a:pPr marL="355600" lvl="1" indent="0">
              <a:buNone/>
            </a:pPr>
            <a:r>
              <a:rPr lang="en-US" altLang="ko-KR" sz="1400" b="1" dirty="0"/>
              <a:t>     </a:t>
            </a:r>
            <a:r>
              <a:rPr lang="ko-KR" altLang="en-US" sz="1400" b="1" dirty="0"/>
              <a:t>선언</a:t>
            </a:r>
            <a:endParaRPr lang="en-US" altLang="ko-KR" sz="1400" b="1" dirty="0"/>
          </a:p>
          <a:p>
            <a:pPr marL="698500" lvl="1" indent="-342900">
              <a:buFont typeface="Wingdings" panose="05000000000000000000" pitchFamily="2" charset="2"/>
              <a:buChar char="ü"/>
            </a:pPr>
            <a:endParaRPr lang="en-US" altLang="ko-KR" sz="1400" b="1" dirty="0"/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ko-KR" altLang="en-US" dirty="0" err="1" smtClean="0"/>
              <a:t>액티비티와</a:t>
            </a:r>
            <a:r>
              <a:rPr lang="ko-KR" altLang="en-US" dirty="0" smtClean="0"/>
              <a:t> </a:t>
            </a:r>
            <a:r>
              <a:rPr lang="ko-KR" altLang="en-US" dirty="0" err="1"/>
              <a:t>인텐트</a:t>
            </a:r>
            <a:r>
              <a:rPr lang="ko-KR" altLang="en-US" dirty="0"/>
              <a:t> 기본 ▶</a:t>
            </a:r>
            <a:r>
              <a:rPr lang="ko-KR" altLang="en-US" sz="2400" dirty="0"/>
              <a:t>명시적 </a:t>
            </a:r>
            <a:r>
              <a:rPr lang="ko-KR" altLang="en-US" sz="2400" dirty="0" err="1" smtClean="0"/>
              <a:t>인텐트</a:t>
            </a:r>
            <a:endParaRPr lang="ko-KR" altLang="en-US" sz="2400" dirty="0" smtClean="0"/>
          </a:p>
        </p:txBody>
      </p:sp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rcRect l="-591" t="-1648" r="591" b="2628"/>
          <a:stretch/>
        </p:blipFill>
        <p:spPr>
          <a:xfrm>
            <a:off x="4299294" y="1783533"/>
            <a:ext cx="4592226" cy="4775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267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25760" y="869856"/>
            <a:ext cx="8892480" cy="5328592"/>
          </a:xfrm>
        </p:spPr>
        <p:txBody>
          <a:bodyPr/>
          <a:lstStyle/>
          <a:p>
            <a:pPr marL="338138" indent="-342900">
              <a:buFont typeface="Wingdings" pitchFamily="2" charset="2"/>
              <a:buChar char="v"/>
            </a:pPr>
            <a:r>
              <a:rPr lang="en-US" altLang="ko-KR" sz="1600" b="1" dirty="0" smtClean="0">
                <a:latin typeface="맑은 고딕" pitchFamily="50" charset="-127"/>
                <a:ea typeface="맑은 고딕" pitchFamily="50" charset="-127"/>
              </a:rPr>
              <a:t>onCreate() 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내에 이미지 클릭하면 동작할 내용 코딩</a:t>
            </a:r>
            <a:endParaRPr lang="en-US" altLang="ko-KR" sz="16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698500" lvl="1" indent="-342900">
              <a:buFont typeface="Wingdings" panose="05000000000000000000" pitchFamily="2" charset="2"/>
              <a:buChar char="ü"/>
            </a:pPr>
            <a:r>
              <a:rPr lang="ko-KR" altLang="en-US" sz="1600" b="1" dirty="0"/>
              <a:t>각 </a:t>
            </a:r>
            <a:r>
              <a:rPr lang="ko-KR" altLang="en-US" sz="1600" b="1" dirty="0" err="1"/>
              <a:t>이미지뷰에</a:t>
            </a:r>
            <a:r>
              <a:rPr lang="ko-KR" altLang="en-US" sz="1600" b="1" dirty="0"/>
              <a:t> 대해 클릭 이벤트 </a:t>
            </a:r>
            <a:r>
              <a:rPr lang="ko-KR" altLang="en-US" sz="1600" b="1" dirty="0" err="1" smtClean="0"/>
              <a:t>리스너</a:t>
            </a:r>
            <a:r>
              <a:rPr lang="ko-KR" altLang="en-US" sz="1600" b="1" dirty="0" smtClean="0"/>
              <a:t> 생성</a:t>
            </a:r>
            <a:r>
              <a:rPr lang="en-US" altLang="ko-KR" sz="1600" b="1" dirty="0" smtClean="0"/>
              <a:t> </a:t>
            </a:r>
          </a:p>
          <a:p>
            <a:pPr marL="698500" lvl="1" indent="-342900">
              <a:buFont typeface="Wingdings" panose="05000000000000000000" pitchFamily="2" charset="2"/>
              <a:buChar char="ü"/>
            </a:pPr>
            <a:r>
              <a:rPr lang="ko-KR" altLang="en-US" sz="1600" b="1" dirty="0" err="1" smtClean="0"/>
              <a:t>이미지뷰가</a:t>
            </a:r>
            <a:r>
              <a:rPr lang="ko-KR" altLang="en-US" sz="1600" b="1" dirty="0" smtClean="0"/>
              <a:t> </a:t>
            </a:r>
            <a:r>
              <a:rPr lang="en-US" altLang="ko-KR" sz="1600" b="1" dirty="0"/>
              <a:t>9</a:t>
            </a:r>
            <a:r>
              <a:rPr lang="ko-KR" altLang="en-US" sz="1600" b="1" dirty="0" smtClean="0"/>
              <a:t>개이므로 </a:t>
            </a:r>
            <a:r>
              <a:rPr lang="ko-KR" altLang="en-US" sz="1600" b="1" dirty="0" err="1"/>
              <a:t>반복문을</a:t>
            </a:r>
            <a:r>
              <a:rPr lang="ko-KR" altLang="en-US" sz="1600" b="1" dirty="0"/>
              <a:t> </a:t>
            </a:r>
            <a:r>
              <a:rPr lang="ko-KR" altLang="en-US" sz="1600" b="1" dirty="0" smtClean="0"/>
              <a:t>사용</a:t>
            </a:r>
            <a:endParaRPr lang="en-US" altLang="ko-KR" sz="1600" b="1" dirty="0"/>
          </a:p>
          <a:p>
            <a:pPr marL="698500" lvl="1" indent="-342900">
              <a:buFont typeface="Wingdings" panose="05000000000000000000" pitchFamily="2" charset="2"/>
              <a:buChar char="ü"/>
            </a:pPr>
            <a:r>
              <a:rPr lang="ko-KR" altLang="en-US" sz="1600" b="1" dirty="0" smtClean="0"/>
              <a:t>이미지를 </a:t>
            </a:r>
            <a:r>
              <a:rPr lang="ko-KR" altLang="en-US" sz="1600" b="1" dirty="0"/>
              <a:t>클릭하면 각 이미지의 투표수가 </a:t>
            </a:r>
            <a:r>
              <a:rPr lang="en-US" altLang="ko-KR" sz="1600" b="1" dirty="0"/>
              <a:t>	</a:t>
            </a:r>
            <a:r>
              <a:rPr lang="ko-KR" altLang="en-US" sz="1600" b="1" dirty="0" smtClean="0"/>
              <a:t>증가하도록 설정</a:t>
            </a:r>
            <a:endParaRPr lang="en-US" altLang="ko-KR" sz="1600" b="1" dirty="0"/>
          </a:p>
          <a:p>
            <a:pPr marL="698500" lvl="1" indent="-342900">
              <a:buFont typeface="Wingdings" panose="05000000000000000000" pitchFamily="2" charset="2"/>
              <a:buChar char="ü"/>
            </a:pPr>
            <a:r>
              <a:rPr lang="ko-KR" altLang="en-US" sz="1600" b="1" dirty="0" smtClean="0"/>
              <a:t>이미지를 </a:t>
            </a:r>
            <a:r>
              <a:rPr lang="ko-KR" altLang="en-US" sz="1600" b="1" dirty="0"/>
              <a:t>클릭할 </a:t>
            </a:r>
            <a:r>
              <a:rPr lang="ko-KR" altLang="en-US" sz="1600" b="1" dirty="0" smtClean="0"/>
              <a:t>때마다 해당 이미지 이름과 </a:t>
            </a:r>
            <a:r>
              <a:rPr lang="en-US" altLang="ko-KR" sz="1600" b="1" dirty="0" smtClean="0"/>
              <a:t> </a:t>
            </a:r>
            <a:r>
              <a:rPr lang="ko-KR" altLang="en-US" sz="1600" b="1" dirty="0" smtClean="0"/>
              <a:t>누적된 </a:t>
            </a:r>
            <a:r>
              <a:rPr lang="ko-KR" altLang="en-US" sz="1600" b="1" dirty="0"/>
              <a:t>투표수도 토스트 메시지로 </a:t>
            </a:r>
            <a:r>
              <a:rPr lang="ko-KR" altLang="en-US" sz="1600" b="1" dirty="0" smtClean="0"/>
              <a:t>보여줌</a:t>
            </a:r>
            <a:endParaRPr lang="en-US" altLang="ko-KR" sz="1600" b="1" dirty="0"/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ko-KR" altLang="en-US" dirty="0" err="1" smtClean="0"/>
              <a:t>액티비티와</a:t>
            </a:r>
            <a:r>
              <a:rPr lang="ko-KR" altLang="en-US" dirty="0" smtClean="0"/>
              <a:t> </a:t>
            </a:r>
            <a:r>
              <a:rPr lang="ko-KR" altLang="en-US" dirty="0" err="1"/>
              <a:t>인텐트</a:t>
            </a:r>
            <a:r>
              <a:rPr lang="ko-KR" altLang="en-US" dirty="0"/>
              <a:t> 기본 ▶</a:t>
            </a:r>
            <a:r>
              <a:rPr lang="ko-KR" altLang="en-US" sz="2400" dirty="0"/>
              <a:t>명시적 </a:t>
            </a:r>
            <a:r>
              <a:rPr lang="ko-KR" altLang="en-US" sz="2400" dirty="0" err="1" smtClean="0"/>
              <a:t>인텐트</a:t>
            </a:r>
            <a:endParaRPr lang="ko-KR" altLang="en-US" sz="2400" dirty="0" smtClean="0"/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6" name="그룹 5"/>
          <p:cNvGrpSpPr/>
          <p:nvPr/>
        </p:nvGrpSpPr>
        <p:grpSpPr>
          <a:xfrm>
            <a:off x="709846" y="2590800"/>
            <a:ext cx="6431618" cy="3940547"/>
            <a:chOff x="1243012" y="1602954"/>
            <a:chExt cx="6657975" cy="4569246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2"/>
            <a:srcRect t="590"/>
            <a:stretch/>
          </p:blipFill>
          <p:spPr>
            <a:xfrm>
              <a:off x="1243012" y="1602954"/>
              <a:ext cx="6657975" cy="3673895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61348" y="5276850"/>
              <a:ext cx="2085975" cy="8953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19073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메인 </a:t>
            </a:r>
            <a:r>
              <a:rPr lang="ko-KR" altLang="en-US" dirty="0" err="1"/>
              <a:t>액티비티의</a:t>
            </a:r>
            <a:r>
              <a:rPr lang="ko-KR" altLang="en-US" dirty="0"/>
              <a:t> </a:t>
            </a:r>
            <a:r>
              <a:rPr lang="ko-KR" altLang="en-US" dirty="0" smtClean="0"/>
              <a:t>레이아웃</a:t>
            </a:r>
            <a:endParaRPr lang="en-US" altLang="ko-KR" dirty="0" smtClean="0"/>
          </a:p>
          <a:p>
            <a:pPr lvl="1"/>
            <a:r>
              <a:rPr lang="ko-KR" altLang="en-US" dirty="0"/>
              <a:t>위쪽에 버튼을 배치하고 아래쪽에 </a:t>
            </a:r>
            <a:r>
              <a:rPr lang="ko-KR" altLang="en-US" dirty="0" smtClean="0"/>
              <a:t>다른 </a:t>
            </a:r>
            <a:r>
              <a:rPr lang="ko-KR" altLang="en-US" dirty="0"/>
              <a:t>레이아웃이 들어갈 공간을 확보</a:t>
            </a:r>
          </a:p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인플레이션 예제 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46" t="51629" r="40532" b="4703"/>
          <a:stretch/>
        </p:blipFill>
        <p:spPr bwMode="auto">
          <a:xfrm>
            <a:off x="665815" y="1883664"/>
            <a:ext cx="3074081" cy="1655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85" t="42164" r="50554" b="26773"/>
          <a:stretch/>
        </p:blipFill>
        <p:spPr bwMode="auto">
          <a:xfrm>
            <a:off x="1740174" y="3538728"/>
            <a:ext cx="1899138" cy="24618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D0D7E8"/>
              </a:clrFrom>
              <a:clrTo>
                <a:srgbClr val="D0D7E8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84" t="16247" r="30400" b="9251"/>
          <a:stretch/>
        </p:blipFill>
        <p:spPr bwMode="auto">
          <a:xfrm>
            <a:off x="3987251" y="2286000"/>
            <a:ext cx="4685556" cy="349300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008063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51520" y="1025304"/>
            <a:ext cx="8892480" cy="5328592"/>
          </a:xfrm>
        </p:spPr>
        <p:txBody>
          <a:bodyPr/>
          <a:lstStyle/>
          <a:p>
            <a:pPr marL="338138" indent="-342900">
              <a:buFont typeface="Wingdings" pitchFamily="2" charset="2"/>
              <a:buChar char="v"/>
            </a:pPr>
            <a:r>
              <a:rPr lang="en-US" altLang="ko-KR" sz="1600" b="1" dirty="0" smtClean="0">
                <a:latin typeface="맑은 고딕" pitchFamily="50" charset="-127"/>
                <a:ea typeface="맑은 고딕" pitchFamily="50" charset="-127"/>
              </a:rPr>
              <a:t>onCreate()</a:t>
            </a: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내에 </a:t>
            </a:r>
            <a:r>
              <a:rPr lang="en-US" altLang="ko-KR" sz="1600" b="1" dirty="0" smtClean="0">
                <a:latin typeface="맑은 고딕" pitchFamily="50" charset="-127"/>
                <a:ea typeface="맑은 고딕" pitchFamily="50" charset="-127"/>
              </a:rPr>
              <a:t>&lt;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투표 종료</a:t>
            </a:r>
            <a:r>
              <a:rPr lang="en-US" altLang="ko-KR" sz="1600" b="1" dirty="0" smtClean="0">
                <a:latin typeface="맑은 고딕" pitchFamily="50" charset="-127"/>
                <a:ea typeface="맑은 고딕" pitchFamily="50" charset="-127"/>
              </a:rPr>
              <a:t>&gt;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에 대해서 클릭 이벤트 </a:t>
            </a:r>
            <a:r>
              <a:rPr lang="ko-KR" altLang="en-US" sz="1600" b="1" dirty="0" err="1" smtClean="0">
                <a:latin typeface="맑은 고딕" pitchFamily="50" charset="-127"/>
                <a:ea typeface="맑은 고딕" pitchFamily="50" charset="-127"/>
              </a:rPr>
              <a:t>리스너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 생성</a:t>
            </a:r>
            <a:endParaRPr lang="en-US" altLang="ko-KR" sz="16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698500" lvl="1" indent="-342900">
              <a:buFont typeface="Wingdings" panose="05000000000000000000" pitchFamily="2" charset="2"/>
              <a:buChar char="ü"/>
            </a:pPr>
            <a:r>
              <a:rPr lang="ko-KR" altLang="en-US" sz="1600" b="1" dirty="0"/>
              <a:t>인텐트를 </a:t>
            </a:r>
            <a:r>
              <a:rPr lang="ko-KR" altLang="en-US" sz="1600" b="1" dirty="0" smtClean="0"/>
              <a:t>생성</a:t>
            </a:r>
            <a:r>
              <a:rPr lang="en-US" altLang="ko-KR" sz="1600" b="1" dirty="0" smtClean="0"/>
              <a:t>, </a:t>
            </a:r>
            <a:r>
              <a:rPr lang="ko-KR" altLang="en-US" sz="1600" b="1" dirty="0" err="1"/>
              <a:t>인텐트에</a:t>
            </a:r>
            <a:r>
              <a:rPr lang="ko-KR" altLang="en-US" sz="1600" b="1" dirty="0"/>
              <a:t> 투표수 배열과 그림 이름 배열을 넣은 </a:t>
            </a:r>
            <a:r>
              <a:rPr lang="ko-KR" altLang="en-US" sz="1600" b="1" dirty="0" smtClean="0"/>
              <a:t>후 </a:t>
            </a:r>
            <a:r>
              <a:rPr lang="ko-KR" altLang="en-US" sz="1600" b="1" dirty="0"/>
              <a:t>결과 </a:t>
            </a:r>
            <a:r>
              <a:rPr lang="ko-KR" altLang="en-US" sz="1600" b="1" dirty="0" smtClean="0"/>
              <a:t>액티비티 호출</a:t>
            </a:r>
            <a:endParaRPr lang="en-US" altLang="ko-KR" sz="1600" b="1" dirty="0"/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ko-KR" altLang="en-US" dirty="0" err="1" smtClean="0"/>
              <a:t>액티비티와</a:t>
            </a:r>
            <a:r>
              <a:rPr lang="ko-KR" altLang="en-US" dirty="0" smtClean="0"/>
              <a:t> </a:t>
            </a:r>
            <a:r>
              <a:rPr lang="ko-KR" altLang="en-US" dirty="0" err="1"/>
              <a:t>인텐트</a:t>
            </a:r>
            <a:r>
              <a:rPr lang="ko-KR" altLang="en-US" dirty="0"/>
              <a:t> 기본 ▶</a:t>
            </a:r>
            <a:r>
              <a:rPr lang="ko-KR" altLang="en-US" sz="2400" dirty="0"/>
              <a:t>명시적 </a:t>
            </a:r>
            <a:r>
              <a:rPr lang="ko-KR" altLang="en-US" sz="2400" dirty="0" err="1" smtClean="0"/>
              <a:t>인텐트</a:t>
            </a:r>
            <a:endParaRPr lang="ko-KR" altLang="en-US" sz="2400" dirty="0" smtClean="0"/>
          </a:p>
        </p:txBody>
      </p:sp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661228" y="1559860"/>
            <a:ext cx="7787986" cy="3656540"/>
            <a:chOff x="857250" y="2745019"/>
            <a:chExt cx="7962900" cy="3799336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43" b="1"/>
            <a:stretch/>
          </p:blipFill>
          <p:spPr>
            <a:xfrm>
              <a:off x="857250" y="2745019"/>
              <a:ext cx="7962900" cy="2694436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7250" y="5439455"/>
              <a:ext cx="7962900" cy="11049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77459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51520" y="1052736"/>
            <a:ext cx="8892480" cy="5328592"/>
          </a:xfrm>
        </p:spPr>
        <p:txBody>
          <a:bodyPr/>
          <a:lstStyle/>
          <a:p>
            <a:pPr marL="338138" indent="-342900">
              <a:buFont typeface="Wingdings" pitchFamily="2" charset="2"/>
              <a:buChar char="v"/>
            </a:pP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서브 </a:t>
            </a:r>
            <a:r>
              <a:rPr lang="ko-KR" altLang="en-US" sz="1600" b="1" dirty="0" err="1">
                <a:latin typeface="맑은 고딕" pitchFamily="50" charset="-127"/>
                <a:ea typeface="맑은 고딕" pitchFamily="50" charset="-127"/>
              </a:rPr>
              <a:t>액티비티인</a:t>
            </a: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600" b="1" dirty="0">
                <a:latin typeface="맑은 고딕" pitchFamily="50" charset="-127"/>
                <a:ea typeface="맑은 고딕" pitchFamily="50" charset="-127"/>
              </a:rPr>
              <a:t>ResultActivity.java </a:t>
            </a: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파일의 </a:t>
            </a:r>
            <a:r>
              <a:rPr lang="en-US" altLang="ko-KR" sz="1600" b="1" dirty="0">
                <a:latin typeface="맑은 고딕" pitchFamily="50" charset="-127"/>
                <a:ea typeface="맑은 고딕" pitchFamily="50" charset="-127"/>
              </a:rPr>
              <a:t>onCreate( ) </a:t>
            </a:r>
            <a:r>
              <a:rPr lang="ko-KR" altLang="en-US" sz="1600" b="1" dirty="0" err="1">
                <a:latin typeface="맑은 고딕" pitchFamily="50" charset="-127"/>
                <a:ea typeface="맑은 고딕" pitchFamily="50" charset="-127"/>
              </a:rPr>
              <a:t>메소드</a:t>
            </a: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 안을 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코딩</a:t>
            </a:r>
            <a:endParaRPr lang="en-US" altLang="ko-KR" sz="16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698500" lvl="1" indent="-342900">
              <a:buFont typeface="Wingdings" panose="05000000000000000000" pitchFamily="2" charset="2"/>
              <a:buChar char="ü"/>
            </a:pPr>
            <a:r>
              <a:rPr lang="ko-KR" altLang="en-US" sz="1600" b="1" dirty="0" smtClean="0"/>
              <a:t>메인 </a:t>
            </a:r>
            <a:r>
              <a:rPr lang="ko-KR" altLang="en-US" sz="1600" b="1" dirty="0" err="1"/>
              <a:t>액티비티에서</a:t>
            </a:r>
            <a:r>
              <a:rPr lang="ko-KR" altLang="en-US" sz="1600" b="1" dirty="0"/>
              <a:t> 보낸 </a:t>
            </a:r>
            <a:r>
              <a:rPr lang="ko-KR" altLang="en-US" sz="1600" b="1" dirty="0" err="1" smtClean="0"/>
              <a:t>인텐트</a:t>
            </a:r>
            <a:r>
              <a:rPr lang="ko-KR" altLang="en-US" sz="1600" b="1" dirty="0" smtClean="0"/>
              <a:t> </a:t>
            </a:r>
            <a:r>
              <a:rPr lang="ko-KR" altLang="en-US" sz="1600" b="1" dirty="0"/>
              <a:t>받고</a:t>
            </a:r>
            <a:r>
              <a:rPr lang="en-US" altLang="ko-KR" sz="1600" b="1" dirty="0"/>
              <a:t>, </a:t>
            </a:r>
            <a:r>
              <a:rPr lang="ko-KR" altLang="en-US" sz="1600" b="1" dirty="0" smtClean="0"/>
              <a:t>넘겨받은 </a:t>
            </a:r>
            <a:r>
              <a:rPr lang="ko-KR" altLang="en-US" sz="1600" b="1" dirty="0"/>
              <a:t>투표 결과 배열과 그림 이름 </a:t>
            </a:r>
            <a:r>
              <a:rPr lang="ko-KR" altLang="en-US" sz="1600" b="1" dirty="0" smtClean="0"/>
              <a:t>배열 저장</a:t>
            </a:r>
            <a:endParaRPr lang="en-US" altLang="ko-KR" sz="1600" b="1" dirty="0"/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ko-KR" altLang="en-US" dirty="0" err="1" smtClean="0"/>
              <a:t>액티비티와</a:t>
            </a:r>
            <a:r>
              <a:rPr lang="ko-KR" altLang="en-US" dirty="0" smtClean="0"/>
              <a:t> </a:t>
            </a:r>
            <a:r>
              <a:rPr lang="ko-KR" altLang="en-US" dirty="0" err="1"/>
              <a:t>인텐트</a:t>
            </a:r>
            <a:r>
              <a:rPr lang="ko-KR" altLang="en-US" dirty="0"/>
              <a:t> 기본 ▶</a:t>
            </a:r>
            <a:r>
              <a:rPr lang="ko-KR" altLang="en-US" sz="2400" dirty="0"/>
              <a:t>명시적 </a:t>
            </a:r>
            <a:r>
              <a:rPr lang="ko-KR" altLang="en-US" sz="2400" dirty="0" err="1" smtClean="0"/>
              <a:t>인텐트</a:t>
            </a:r>
            <a:endParaRPr lang="ko-KR" altLang="en-US" sz="2400" dirty="0" smtClean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1909"/>
          <a:stretch/>
        </p:blipFill>
        <p:spPr>
          <a:xfrm>
            <a:off x="594455" y="1694329"/>
            <a:ext cx="7955090" cy="3806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648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50936" y="923634"/>
            <a:ext cx="8640000" cy="5328592"/>
          </a:xfrm>
        </p:spPr>
        <p:txBody>
          <a:bodyPr/>
          <a:lstStyle/>
          <a:p>
            <a:pPr marL="338138" indent="-342900">
              <a:buFont typeface="Wingdings" pitchFamily="2" charset="2"/>
              <a:buChar char="v"/>
            </a:pPr>
            <a:r>
              <a:rPr lang="ko-KR" altLang="en-US" sz="1600" b="0" dirty="0" smtClean="0">
                <a:latin typeface="맑은 고딕" pitchFamily="50" charset="-127"/>
                <a:ea typeface="맑은 고딕" pitchFamily="50" charset="-127"/>
              </a:rPr>
              <a:t>서브 액티비티 나머지 코딩</a:t>
            </a:r>
            <a:endParaRPr lang="en-US" altLang="ko-KR" sz="1600" b="0" dirty="0" smtClean="0">
              <a:latin typeface="맑은 고딕" pitchFamily="50" charset="-127"/>
              <a:ea typeface="맑은 고딕" pitchFamily="50" charset="-127"/>
            </a:endParaRPr>
          </a:p>
          <a:p>
            <a:pPr marL="698500" lvl="1" indent="-342900">
              <a:buFont typeface="Wingdings" panose="05000000000000000000" pitchFamily="2" charset="2"/>
              <a:buChar char="ü"/>
            </a:pPr>
            <a:r>
              <a:rPr lang="en-US" altLang="ko-KR" sz="1600" dirty="0"/>
              <a:t>result.xml</a:t>
            </a:r>
            <a:r>
              <a:rPr lang="ko-KR" altLang="en-US" sz="1600" dirty="0"/>
              <a:t>의 </a:t>
            </a:r>
            <a:r>
              <a:rPr lang="ko-KR" altLang="en-US" sz="1600" dirty="0" err="1"/>
              <a:t>텍스트뷰</a:t>
            </a:r>
            <a:r>
              <a:rPr lang="ko-KR" altLang="en-US" sz="1600" dirty="0"/>
              <a:t> </a:t>
            </a:r>
            <a:r>
              <a:rPr lang="en-US" altLang="ko-KR" sz="1600" dirty="0"/>
              <a:t>9</a:t>
            </a:r>
            <a:r>
              <a:rPr lang="ko-KR" altLang="en-US" sz="1600" dirty="0"/>
              <a:t>개와 </a:t>
            </a:r>
            <a:endParaRPr lang="en-US" altLang="ko-KR" sz="1600" dirty="0" smtClean="0"/>
          </a:p>
          <a:p>
            <a:pPr marL="698500" lvl="1" indent="-342900">
              <a:buFont typeface="Wingdings" panose="05000000000000000000" pitchFamily="2" charset="2"/>
              <a:buChar char="ü"/>
            </a:pPr>
            <a:r>
              <a:rPr lang="ko-KR" altLang="en-US" sz="1400" dirty="0" err="1" smtClean="0"/>
              <a:t>래이팅바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  9</a:t>
            </a:r>
            <a:r>
              <a:rPr lang="ko-KR" altLang="en-US" sz="1400" dirty="0"/>
              <a:t>개의 </a:t>
            </a:r>
            <a:r>
              <a:rPr lang="ko-KR" altLang="en-US" sz="1400" dirty="0" err="1"/>
              <a:t>위젯</a:t>
            </a:r>
            <a:r>
              <a:rPr lang="ko-KR" altLang="en-US" sz="1400" dirty="0"/>
              <a:t> 변수 배열을 </a:t>
            </a:r>
            <a:r>
              <a:rPr lang="ko-KR" altLang="en-US" sz="1400" dirty="0" smtClean="0"/>
              <a:t>선언</a:t>
            </a:r>
            <a:endParaRPr lang="en-US" altLang="ko-KR" sz="1400" dirty="0"/>
          </a:p>
          <a:p>
            <a:pPr marL="698500" lvl="1" indent="-342900">
              <a:buFont typeface="Wingdings" panose="05000000000000000000" pitchFamily="2" charset="2"/>
              <a:buChar char="ü"/>
            </a:pPr>
            <a:r>
              <a:rPr lang="ko-KR" altLang="en-US" sz="1400" dirty="0" err="1" smtClean="0"/>
              <a:t>텍스트뷰</a:t>
            </a:r>
            <a:r>
              <a:rPr lang="ko-KR" altLang="en-US" sz="1400" dirty="0" smtClean="0"/>
              <a:t> </a:t>
            </a:r>
            <a:r>
              <a:rPr lang="en-US" altLang="ko-KR" sz="1400" dirty="0"/>
              <a:t>id</a:t>
            </a:r>
            <a:r>
              <a:rPr lang="ko-KR" altLang="en-US" sz="1400" dirty="0"/>
              <a:t>를 저장한 배열 변수</a:t>
            </a:r>
            <a:r>
              <a:rPr lang="en-US" altLang="ko-KR" sz="1400" dirty="0"/>
              <a:t>, </a:t>
            </a:r>
            <a:endParaRPr lang="en-US" altLang="ko-KR" sz="1400" dirty="0" smtClean="0"/>
          </a:p>
          <a:p>
            <a:pPr marL="355600" lvl="1" indent="0">
              <a:buNone/>
            </a:pPr>
            <a:r>
              <a:rPr lang="en-US" altLang="ko-KR" sz="1400" dirty="0"/>
              <a:t> </a:t>
            </a:r>
            <a:r>
              <a:rPr lang="en-US" altLang="ko-KR" sz="1400" dirty="0" smtClean="0"/>
              <a:t>    </a:t>
            </a:r>
            <a:r>
              <a:rPr lang="ko-KR" altLang="en-US" sz="1400" dirty="0" err="1" smtClean="0"/>
              <a:t>래이팅바의</a:t>
            </a:r>
            <a:r>
              <a:rPr lang="ko-KR" altLang="en-US" sz="1400" dirty="0" smtClean="0"/>
              <a:t> </a:t>
            </a:r>
            <a:r>
              <a:rPr lang="en-US" altLang="ko-KR" sz="1400" dirty="0"/>
              <a:t>id</a:t>
            </a:r>
            <a:r>
              <a:rPr lang="ko-KR" altLang="en-US" sz="1400" dirty="0"/>
              <a:t>를 저장한 배열 변수를 </a:t>
            </a:r>
            <a:endParaRPr lang="en-US" altLang="ko-KR" sz="1400" dirty="0" smtClean="0"/>
          </a:p>
          <a:p>
            <a:pPr marL="355600" lvl="1" indent="0">
              <a:buNone/>
            </a:pPr>
            <a:r>
              <a:rPr lang="en-US" altLang="ko-KR" sz="1400" dirty="0"/>
              <a:t> </a:t>
            </a:r>
            <a:r>
              <a:rPr lang="en-US" altLang="ko-KR" sz="1400" dirty="0" smtClean="0"/>
              <a:t>    </a:t>
            </a:r>
            <a:r>
              <a:rPr lang="ko-KR" altLang="en-US" sz="1400" dirty="0" smtClean="0"/>
              <a:t>선언</a:t>
            </a:r>
            <a:endParaRPr lang="en-US" altLang="ko-KR" sz="1400" dirty="0"/>
          </a:p>
          <a:p>
            <a:pPr marL="698500" lvl="1" indent="-342900">
              <a:buFont typeface="Wingdings" panose="05000000000000000000" pitchFamily="2" charset="2"/>
              <a:buChar char="ü"/>
            </a:pPr>
            <a:r>
              <a:rPr lang="en-US" altLang="ko-KR" sz="1400" dirty="0" smtClean="0"/>
              <a:t>XML </a:t>
            </a:r>
            <a:r>
              <a:rPr lang="ko-KR" altLang="en-US" sz="1400" dirty="0"/>
              <a:t>파일의 </a:t>
            </a:r>
            <a:r>
              <a:rPr lang="ko-KR" altLang="en-US" sz="1400" dirty="0" err="1" smtClean="0"/>
              <a:t>텍스트뷰</a:t>
            </a:r>
            <a:r>
              <a:rPr lang="ko-KR" altLang="en-US" sz="1400" dirty="0" err="1"/>
              <a:t>와</a:t>
            </a:r>
            <a:r>
              <a:rPr lang="ko-KR" altLang="en-US" sz="1400" dirty="0" smtClean="0"/>
              <a:t> </a:t>
            </a:r>
            <a:r>
              <a:rPr lang="ko-KR" altLang="en-US" sz="1400" dirty="0" err="1"/>
              <a:t>래이팅바를</a:t>
            </a:r>
            <a:r>
              <a:rPr lang="ko-KR" altLang="en-US" sz="1400" dirty="0"/>
              <a:t> </a:t>
            </a:r>
            <a:endParaRPr lang="en-US" altLang="ko-KR" sz="1400" dirty="0" smtClean="0"/>
          </a:p>
          <a:p>
            <a:pPr marL="355600" lvl="1" indent="0">
              <a:buNone/>
            </a:pPr>
            <a:r>
              <a:rPr lang="en-US" altLang="ko-KR" sz="1400" dirty="0" smtClean="0"/>
              <a:t>     </a:t>
            </a:r>
            <a:r>
              <a:rPr lang="ko-KR" altLang="en-US" sz="1400" dirty="0" err="1" smtClean="0"/>
              <a:t>위젯</a:t>
            </a:r>
            <a:r>
              <a:rPr lang="ko-KR" altLang="en-US" sz="1400" dirty="0" smtClean="0"/>
              <a:t> </a:t>
            </a:r>
            <a:r>
              <a:rPr lang="ko-KR" altLang="en-US" sz="1400" dirty="0"/>
              <a:t>변수에 </a:t>
            </a:r>
            <a:r>
              <a:rPr lang="ko-KR" altLang="en-US" sz="1400" dirty="0" smtClean="0"/>
              <a:t>대입</a:t>
            </a:r>
            <a:endParaRPr lang="en-US" altLang="ko-KR" sz="1400" dirty="0"/>
          </a:p>
          <a:p>
            <a:pPr marL="698500" lvl="1" indent="-342900">
              <a:buFont typeface="Wingdings" panose="05000000000000000000" pitchFamily="2" charset="2"/>
              <a:buChar char="ü"/>
            </a:pPr>
            <a:r>
              <a:rPr lang="ko-KR" altLang="en-US" sz="1400" dirty="0" err="1" smtClean="0"/>
              <a:t>텍스트뷰</a:t>
            </a:r>
            <a:r>
              <a:rPr lang="ko-KR" altLang="en-US" sz="1400" dirty="0" smtClean="0"/>
              <a:t> </a:t>
            </a:r>
            <a:r>
              <a:rPr lang="ko-KR" altLang="en-US" sz="1400" dirty="0"/>
              <a:t>위젯 변수에 넘겨받은 </a:t>
            </a:r>
            <a:endParaRPr lang="en-US" altLang="ko-KR" sz="1400" dirty="0" smtClean="0"/>
          </a:p>
          <a:p>
            <a:pPr marL="698500" lvl="1" indent="-342900">
              <a:buFont typeface="Wingdings" panose="05000000000000000000" pitchFamily="2" charset="2"/>
              <a:buChar char="ü"/>
            </a:pPr>
            <a:r>
              <a:rPr lang="ko-KR" altLang="en-US" sz="1400" dirty="0" smtClean="0"/>
              <a:t>그림 이름  적용</a:t>
            </a:r>
            <a:endParaRPr lang="en-US" altLang="ko-KR" sz="1400" dirty="0" smtClean="0"/>
          </a:p>
          <a:p>
            <a:pPr marL="698500" lvl="1" indent="-342900">
              <a:buFont typeface="Wingdings" panose="05000000000000000000" pitchFamily="2" charset="2"/>
              <a:buChar char="ü"/>
            </a:pPr>
            <a:r>
              <a:rPr lang="ko-KR" altLang="en-US" sz="1400" dirty="0" err="1" smtClean="0"/>
              <a:t>래이팅바에는</a:t>
            </a:r>
            <a:r>
              <a:rPr lang="ko-KR" altLang="en-US" sz="1400" dirty="0" smtClean="0"/>
              <a:t> </a:t>
            </a:r>
            <a:r>
              <a:rPr lang="ko-KR" altLang="en-US" sz="1400" dirty="0"/>
              <a:t>넘겨받은 투표 </a:t>
            </a:r>
            <a:r>
              <a:rPr lang="ko-KR" altLang="en-US" sz="1400" dirty="0" smtClean="0"/>
              <a:t>결과를</a:t>
            </a:r>
            <a:endParaRPr lang="en-US" altLang="ko-KR" sz="1400" dirty="0" smtClean="0"/>
          </a:p>
          <a:p>
            <a:pPr marL="698500" lvl="1" indent="-342900">
              <a:buFont typeface="Wingdings" panose="05000000000000000000" pitchFamily="2" charset="2"/>
              <a:buChar char="ü"/>
            </a:pPr>
            <a:r>
              <a:rPr lang="ko-KR" altLang="en-US" sz="1400" dirty="0" smtClean="0"/>
              <a:t> 적용</a:t>
            </a:r>
            <a:endParaRPr lang="en-US" altLang="ko-KR" sz="1400" dirty="0" smtClean="0"/>
          </a:p>
          <a:p>
            <a:pPr marL="698500" lvl="1" indent="-342900">
              <a:buFont typeface="Wingdings" panose="05000000000000000000" pitchFamily="2" charset="2"/>
              <a:buChar char="ü"/>
            </a:pPr>
            <a:r>
              <a:rPr lang="ko-KR" altLang="en-US" sz="1400" dirty="0" smtClean="0"/>
              <a:t>버튼을 </a:t>
            </a:r>
            <a:r>
              <a:rPr lang="ko-KR" altLang="en-US" sz="1400" dirty="0"/>
              <a:t>클릭하면 서브 </a:t>
            </a:r>
            <a:r>
              <a:rPr lang="ko-KR" altLang="en-US" sz="1400" dirty="0" err="1"/>
              <a:t>액티비티를</a:t>
            </a:r>
            <a:r>
              <a:rPr lang="ko-KR" altLang="en-US" sz="1400" dirty="0"/>
              <a:t> </a:t>
            </a:r>
            <a:endParaRPr lang="en-US" altLang="ko-KR" sz="1400" dirty="0" smtClean="0"/>
          </a:p>
          <a:p>
            <a:pPr marL="698500" lvl="1" indent="-342900">
              <a:buFont typeface="Wingdings" panose="05000000000000000000" pitchFamily="2" charset="2"/>
              <a:buChar char="ü"/>
            </a:pPr>
            <a:r>
              <a:rPr lang="ko-KR" altLang="en-US" sz="1400" dirty="0" smtClean="0"/>
              <a:t>종료</a:t>
            </a:r>
            <a:r>
              <a:rPr lang="en-US" altLang="ko-KR" sz="1400" dirty="0" smtClean="0"/>
              <a:t>   </a:t>
            </a:r>
            <a:r>
              <a:rPr lang="ko-KR" altLang="en-US" sz="1400" dirty="0" smtClean="0"/>
              <a:t>즉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메인 </a:t>
            </a:r>
            <a:r>
              <a:rPr lang="ko-KR" altLang="en-US" sz="1400" dirty="0" err="1"/>
              <a:t>액티비티로</a:t>
            </a:r>
            <a:r>
              <a:rPr lang="ko-KR" altLang="en-US" sz="1400" dirty="0"/>
              <a:t> </a:t>
            </a:r>
            <a:r>
              <a:rPr lang="ko-KR" altLang="en-US" sz="1400" dirty="0" smtClean="0"/>
              <a:t>돌아감</a:t>
            </a:r>
            <a:endParaRPr lang="en-US" altLang="ko-KR" sz="1400" dirty="0"/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ko-KR" altLang="en-US" dirty="0" err="1" smtClean="0"/>
              <a:t>액티비티와</a:t>
            </a:r>
            <a:r>
              <a:rPr lang="ko-KR" altLang="en-US" dirty="0" smtClean="0"/>
              <a:t> </a:t>
            </a:r>
            <a:r>
              <a:rPr lang="ko-KR" altLang="en-US" dirty="0" err="1"/>
              <a:t>인텐트</a:t>
            </a:r>
            <a:r>
              <a:rPr lang="ko-KR" altLang="en-US" dirty="0"/>
              <a:t> 기본 ▶</a:t>
            </a:r>
            <a:r>
              <a:rPr lang="ko-KR" altLang="en-US" sz="2400" dirty="0"/>
              <a:t>명시적 </a:t>
            </a:r>
            <a:r>
              <a:rPr lang="ko-KR" altLang="en-US" sz="2400" dirty="0" err="1" smtClean="0"/>
              <a:t>인텐트</a:t>
            </a:r>
            <a:endParaRPr lang="ko-KR" altLang="en-US" sz="2400" dirty="0" smtClean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786"/>
          <a:stretch/>
        </p:blipFill>
        <p:spPr>
          <a:xfrm>
            <a:off x="4096512" y="1057835"/>
            <a:ext cx="4890557" cy="5343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895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앞에서 사용했던 투표 결과화면에서 가장 많이 표를 받은 그림과 그 이름을 화면에 보여준다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ko-KR" altLang="en-US" dirty="0" smtClean="0"/>
              <a:t>직접 풀어보기</a:t>
            </a:r>
            <a:endParaRPr lang="ko-KR" altLang="en-US" sz="2400" dirty="0" smtClean="0"/>
          </a:p>
        </p:txBody>
      </p:sp>
      <p:sp>
        <p:nvSpPr>
          <p:cNvPr id="8" name="내용 개체 틀 7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EF7E5"/>
              </a:clrFrom>
              <a:clrTo>
                <a:srgbClr val="FEF7E5">
                  <a:alpha val="0"/>
                </a:srgbClr>
              </a:clrTo>
            </a:clrChange>
          </a:blip>
          <a:srcRect t="12560" r="27991" b="-1886"/>
          <a:stretch/>
        </p:blipFill>
        <p:spPr>
          <a:xfrm>
            <a:off x="1204275" y="1828849"/>
            <a:ext cx="5217925" cy="4893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932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Activity_main.xml                               result.xml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직접 풀어보기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l="25484" t="46167" r="52984" b="16251"/>
          <a:stretch/>
        </p:blipFill>
        <p:spPr>
          <a:xfrm>
            <a:off x="308700" y="1645769"/>
            <a:ext cx="3937820" cy="368709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rcRect l="25968" t="22115" r="51693" b="8965"/>
          <a:stretch/>
        </p:blipFill>
        <p:spPr>
          <a:xfrm>
            <a:off x="4925961" y="1490266"/>
            <a:ext cx="3406877" cy="47778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3892325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직접 풀어보기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9758" t="11442" r="35564" b="14146"/>
          <a:stretch/>
        </p:blipFill>
        <p:spPr>
          <a:xfrm>
            <a:off x="351028" y="900336"/>
            <a:ext cx="8408386" cy="613886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5192095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직접 풀어보기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9516" t="11291" r="28629" b="6931"/>
          <a:stretch/>
        </p:blipFill>
        <p:spPr>
          <a:xfrm>
            <a:off x="251520" y="1052736"/>
            <a:ext cx="8229092" cy="554344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6897224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결과 화면이 </a:t>
            </a:r>
            <a:r>
              <a:rPr lang="en-US" altLang="ko-KR" dirty="0" smtClean="0"/>
              <a:t>1</a:t>
            </a:r>
            <a:r>
              <a:rPr lang="ko-KR" altLang="en-US" dirty="0" smtClean="0"/>
              <a:t>등 부터 </a:t>
            </a:r>
            <a:r>
              <a:rPr lang="en-US" altLang="ko-KR" dirty="0" smtClean="0"/>
              <a:t>1</a:t>
            </a:r>
            <a:r>
              <a:rPr lang="ko-KR" altLang="en-US" dirty="0" smtClean="0"/>
              <a:t>초마다 </a:t>
            </a:r>
            <a:r>
              <a:rPr lang="ko-KR" altLang="en-US" dirty="0" err="1" smtClean="0"/>
              <a:t>뷰플리퍼에</a:t>
            </a:r>
            <a:r>
              <a:rPr lang="ko-KR" altLang="en-US" dirty="0" smtClean="0"/>
              <a:t> 자동으로 나도록 프로젝트를 작성하세요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직접 풀어보기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 descr="C:\DaumCloud\#안드로이드(2판)\초안\10장그림\10-27.bmp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845" y="2354804"/>
            <a:ext cx="2298310" cy="3072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그림 5" descr="C:\DaumCloud\#안드로이드(2판)\초안\10장그림\10-28.bmp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6076" y="2354803"/>
            <a:ext cx="2475292" cy="30726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2976413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Activity_main.xml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Xml </a:t>
            </a:r>
            <a:r>
              <a:rPr lang="ko-KR" altLang="en-US" dirty="0" smtClean="0"/>
              <a:t>구조 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25726" t="38049" r="50968" b="22715"/>
          <a:stretch/>
        </p:blipFill>
        <p:spPr>
          <a:xfrm>
            <a:off x="412955" y="1615386"/>
            <a:ext cx="4262284" cy="384932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l="25806" t="36245" r="55242" b="25421"/>
          <a:stretch/>
        </p:blipFill>
        <p:spPr>
          <a:xfrm>
            <a:off x="5050444" y="1703877"/>
            <a:ext cx="3465871" cy="376083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5840361" y="1182309"/>
            <a:ext cx="1229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Result.xml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1002106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MainActivity.java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1937" t="12442" r="31613" b="17613"/>
          <a:stretch/>
        </p:blipFill>
        <p:spPr>
          <a:xfrm>
            <a:off x="398206" y="1052735"/>
            <a:ext cx="8426055" cy="475812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264908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sub1.xml </a:t>
            </a:r>
            <a:r>
              <a:rPr lang="ko-KR" altLang="en-US" dirty="0"/>
              <a:t>파일로 만들고 </a:t>
            </a:r>
            <a:r>
              <a:rPr lang="ko-KR" altLang="en-US" dirty="0" err="1"/>
              <a:t>텍스트뷰와</a:t>
            </a:r>
            <a:r>
              <a:rPr lang="ko-KR" altLang="en-US" dirty="0"/>
              <a:t> 체크박스 </a:t>
            </a:r>
            <a:r>
              <a:rPr lang="ko-KR" altLang="en-US" dirty="0" smtClean="0"/>
              <a:t>위 </a:t>
            </a:r>
            <a:r>
              <a:rPr lang="ko-KR" altLang="en-US" dirty="0" err="1" smtClean="0"/>
              <a:t>젯</a:t>
            </a:r>
            <a:r>
              <a:rPr lang="ko-KR" altLang="en-US" dirty="0" smtClean="0"/>
              <a:t> </a:t>
            </a:r>
            <a:r>
              <a:rPr lang="ko-KR" altLang="en-US" dirty="0"/>
              <a:t>추가한 후 배경색 설정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부분 화면을 위한 </a:t>
            </a:r>
            <a:r>
              <a:rPr lang="ko-KR" altLang="en-US" dirty="0" smtClean="0"/>
              <a:t>레이아웃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862" t="42010" r="42769" b="24185"/>
          <a:stretch/>
        </p:blipFill>
        <p:spPr bwMode="auto">
          <a:xfrm>
            <a:off x="618978" y="1983544"/>
            <a:ext cx="1885071" cy="2897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1161843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MainActivity.java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1209" t="12793" r="46694" b="22264"/>
          <a:stretch/>
        </p:blipFill>
        <p:spPr>
          <a:xfrm>
            <a:off x="323237" y="1009720"/>
            <a:ext cx="8471139" cy="566491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3188461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ResultActivity.java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1290" t="12192" r="52581" b="34441"/>
          <a:stretch/>
        </p:blipFill>
        <p:spPr>
          <a:xfrm>
            <a:off x="353481" y="1052736"/>
            <a:ext cx="8436078" cy="523567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7863010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ResultActivity.java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1048" t="14447" r="53145" b="18958"/>
          <a:stretch/>
        </p:blipFill>
        <p:spPr>
          <a:xfrm>
            <a:off x="251519" y="1052736"/>
            <a:ext cx="7996009" cy="574122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8455527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ResultActivity.java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1453" t="11742" r="49032" b="11441"/>
          <a:stretch/>
        </p:blipFill>
        <p:spPr>
          <a:xfrm>
            <a:off x="251519" y="1052736"/>
            <a:ext cx="8318739" cy="550091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2206402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38138" indent="-342900">
              <a:buFont typeface="Wingdings" pitchFamily="2" charset="2"/>
              <a:buChar char="v"/>
            </a:pP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양방향 </a:t>
            </a:r>
            <a:r>
              <a:rPr lang="ko-KR" altLang="en-US" b="1" dirty="0" err="1" smtClean="0">
                <a:latin typeface="맑은 고딕" pitchFamily="50" charset="-127"/>
                <a:ea typeface="맑은 고딕" pitchFamily="50" charset="-127"/>
              </a:rPr>
              <a:t>액티비티와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 데이터의 전달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698500" lvl="1" indent="-342900">
              <a:buFont typeface="Wingdings" panose="05000000000000000000" pitchFamily="2" charset="2"/>
              <a:buChar char="ü"/>
            </a:pPr>
            <a:r>
              <a:rPr lang="ko-KR" altLang="en-US" sz="2000" b="1" dirty="0">
                <a:latin typeface="맑은 고딕" pitchFamily="50" charset="-127"/>
                <a:ea typeface="맑은 고딕" pitchFamily="50" charset="-127"/>
              </a:rPr>
              <a:t>메인 액티비티에서 세컨드 </a:t>
            </a:r>
            <a:r>
              <a:rPr lang="ko-KR" altLang="en-US" sz="2000" b="1" dirty="0" err="1">
                <a:latin typeface="맑은 고딕" pitchFamily="50" charset="-127"/>
                <a:ea typeface="맑은 고딕" pitchFamily="50" charset="-127"/>
              </a:rPr>
              <a:t>액티비티로</a:t>
            </a:r>
            <a:r>
              <a:rPr lang="ko-KR" altLang="en-US" sz="2000" b="1" dirty="0">
                <a:latin typeface="맑은 고딕" pitchFamily="50" charset="-127"/>
                <a:ea typeface="맑은 고딕" pitchFamily="50" charset="-127"/>
              </a:rPr>
              <a:t> 데이터를 넘긴 후에 </a:t>
            </a: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</a:b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다시 </a:t>
            </a:r>
            <a:r>
              <a:rPr lang="ko-KR" altLang="en-US" sz="2000" b="1" dirty="0">
                <a:latin typeface="맑은 고딕" pitchFamily="50" charset="-127"/>
                <a:ea typeface="맑은 고딕" pitchFamily="50" charset="-127"/>
              </a:rPr>
              <a:t>세컨드 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액티비티에서 </a:t>
            </a:r>
            <a:r>
              <a:rPr lang="ko-KR" altLang="en-US" sz="2000" b="1" dirty="0">
                <a:latin typeface="맑은 고딕" pitchFamily="50" charset="-127"/>
                <a:ea typeface="맑은 고딕" pitchFamily="50" charset="-127"/>
              </a:rPr>
              <a:t>메인 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액티비티로 </a:t>
            </a:r>
            <a:r>
              <a:rPr lang="ko-KR" altLang="en-US" sz="2000" b="1" dirty="0">
                <a:latin typeface="맑은 고딕" pitchFamily="50" charset="-127"/>
                <a:ea typeface="맑은 고딕" pitchFamily="50" charset="-127"/>
              </a:rPr>
              <a:t>데이터를 돌려주는 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경우도 있음</a:t>
            </a:r>
            <a:endParaRPr lang="en-US" altLang="ko-KR" sz="20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355600" lvl="1" indent="0">
              <a:buNone/>
            </a:pPr>
            <a:endParaRPr lang="en-US" altLang="ko-KR" sz="2000" b="1" dirty="0">
              <a:latin typeface="맑은 고딕" pitchFamily="50" charset="-127"/>
              <a:ea typeface="맑은 고딕" pitchFamily="50" charset="-127"/>
            </a:endParaRPr>
          </a:p>
          <a:p>
            <a:pPr marL="355600" lvl="1" indent="0">
              <a:buNone/>
            </a:pPr>
            <a:endParaRPr lang="en-US" altLang="ko-KR" sz="16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355600" lvl="1" indent="0">
              <a:buNone/>
            </a:pPr>
            <a:endParaRPr lang="en-US" altLang="ko-KR" sz="1600" b="1" dirty="0">
              <a:latin typeface="맑은 고딕" pitchFamily="50" charset="-127"/>
              <a:ea typeface="맑은 고딕" pitchFamily="50" charset="-127"/>
            </a:endParaRPr>
          </a:p>
          <a:p>
            <a:pPr marL="355600" lvl="1" indent="0">
              <a:buNone/>
            </a:pPr>
            <a:endParaRPr lang="en-US" altLang="ko-KR" sz="16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355600" lvl="1" indent="0">
              <a:buNone/>
            </a:pPr>
            <a:endParaRPr lang="en-US" altLang="ko-KR" sz="1600" b="1" dirty="0">
              <a:latin typeface="맑은 고딕" pitchFamily="50" charset="-127"/>
              <a:ea typeface="맑은 고딕" pitchFamily="50" charset="-127"/>
            </a:endParaRPr>
          </a:p>
          <a:p>
            <a:pPr marL="355600" lvl="1" indent="0">
              <a:buNone/>
            </a:pPr>
            <a:endParaRPr lang="en-US" altLang="ko-KR" sz="16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355600" lvl="1" indent="0">
              <a:buNone/>
            </a:pPr>
            <a:endParaRPr lang="en-US" altLang="ko-KR" sz="1600" b="1" dirty="0">
              <a:latin typeface="맑은 고딕" pitchFamily="50" charset="-127"/>
              <a:ea typeface="맑은 고딕" pitchFamily="50" charset="-127"/>
            </a:endParaRPr>
          </a:p>
          <a:p>
            <a:pPr marL="355600" lvl="1" indent="0">
              <a:buNone/>
            </a:pPr>
            <a:endParaRPr lang="en-US" altLang="ko-KR" sz="16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355600" lvl="1" indent="0">
              <a:buNone/>
            </a:pPr>
            <a:endParaRPr lang="en-US" altLang="ko-KR" sz="1600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액티비티와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인텐트</a:t>
            </a:r>
            <a:r>
              <a:rPr lang="ko-KR" altLang="en-US" dirty="0" smtClean="0"/>
              <a:t> 응용 ▶</a:t>
            </a:r>
            <a:r>
              <a:rPr lang="ko-KR" altLang="en-US" sz="2400" dirty="0" smtClean="0"/>
              <a:t>양방향 </a:t>
            </a:r>
            <a:r>
              <a:rPr lang="ko-KR" altLang="en-US" sz="2400" dirty="0" err="1" smtClean="0"/>
              <a:t>액티비티</a:t>
            </a:r>
            <a:endParaRPr lang="ko-KR" altLang="en-US" sz="2400" dirty="0" smtClean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9435"/>
          <a:stretch/>
        </p:blipFill>
        <p:spPr>
          <a:xfrm>
            <a:off x="906010" y="2628551"/>
            <a:ext cx="4976011" cy="3201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327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1600" dirty="0" err="1"/>
              <a:t>StartActivityForResult</a:t>
            </a:r>
            <a:r>
              <a:rPr lang="en-US" altLang="ko-KR" sz="1600" dirty="0"/>
              <a:t>(</a:t>
            </a:r>
            <a:r>
              <a:rPr lang="ko-KR" altLang="en-US" sz="1600" dirty="0" err="1"/>
              <a:t>인텐트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요청코드값</a:t>
            </a:r>
            <a:r>
              <a:rPr lang="en-US" altLang="ko-KR" sz="1600" dirty="0"/>
              <a:t>) : </a:t>
            </a:r>
            <a:r>
              <a:rPr lang="ko-KR" altLang="en-US" sz="1600" dirty="0" err="1"/>
              <a:t>인텐트와</a:t>
            </a:r>
            <a:r>
              <a:rPr lang="ko-KR" altLang="en-US" sz="1600" dirty="0"/>
              <a:t> </a:t>
            </a:r>
            <a:r>
              <a:rPr lang="ko-KR" altLang="en-US" sz="1600" dirty="0" err="1"/>
              <a:t>정수로된</a:t>
            </a:r>
            <a:r>
              <a:rPr lang="ko-KR" altLang="en-US" sz="1600" dirty="0"/>
              <a:t> </a:t>
            </a:r>
            <a:r>
              <a:rPr lang="ko-KR" altLang="en-US" sz="1600" dirty="0" err="1"/>
              <a:t>코드값</a:t>
            </a:r>
            <a:r>
              <a:rPr lang="ko-KR" altLang="en-US" sz="1600" dirty="0"/>
              <a:t> </a:t>
            </a:r>
            <a:r>
              <a:rPr lang="en-US" altLang="ko-KR" sz="1600" dirty="0">
                <a:sym typeface="Wingdings" panose="05000000000000000000" pitchFamily="2" charset="2"/>
              </a:rPr>
              <a:t> </a:t>
            </a:r>
            <a:r>
              <a:rPr lang="ko-KR" altLang="en-US" sz="1600" dirty="0" err="1">
                <a:sym typeface="Wingdings" panose="05000000000000000000" pitchFamily="2" charset="2"/>
              </a:rPr>
              <a:t>코드값은</a:t>
            </a:r>
            <a:r>
              <a:rPr lang="ko-KR" altLang="en-US" sz="1600" dirty="0">
                <a:sym typeface="Wingdings" panose="05000000000000000000" pitchFamily="2" charset="2"/>
              </a:rPr>
              <a:t> </a:t>
            </a:r>
            <a:r>
              <a:rPr lang="en-US" altLang="ko-KR" sz="1600" dirty="0">
                <a:sym typeface="Wingdings" panose="05000000000000000000" pitchFamily="2" charset="2"/>
              </a:rPr>
              <a:t>0</a:t>
            </a:r>
            <a:r>
              <a:rPr lang="ko-KR" altLang="en-US" sz="1600" dirty="0">
                <a:sym typeface="Wingdings" panose="05000000000000000000" pitchFamily="2" charset="2"/>
              </a:rPr>
              <a:t>이상의 정수 </a:t>
            </a:r>
            <a:endParaRPr lang="en-US" altLang="ko-KR" sz="1600" dirty="0">
              <a:sym typeface="Wingdings" panose="05000000000000000000" pitchFamily="2" charset="2"/>
            </a:endParaRPr>
          </a:p>
          <a:p>
            <a:pPr marL="554037" lvl="1" indent="-285750">
              <a:buFont typeface="Wingdings" panose="05000000000000000000" pitchFamily="2" charset="2"/>
              <a:buChar char="è"/>
            </a:pPr>
            <a:r>
              <a:rPr lang="ko-KR" altLang="en-US" sz="1600" dirty="0" err="1">
                <a:sym typeface="Wingdings" panose="05000000000000000000" pitchFamily="2" charset="2"/>
              </a:rPr>
              <a:t>요청코드값</a:t>
            </a:r>
            <a:r>
              <a:rPr lang="en-US" altLang="ko-KR" sz="1600" dirty="0">
                <a:sym typeface="Wingdings" panose="05000000000000000000" pitchFamily="2" charset="2"/>
              </a:rPr>
              <a:t>(</a:t>
            </a:r>
            <a:r>
              <a:rPr lang="en-US" altLang="ko-KR" sz="1600" dirty="0" err="1">
                <a:sym typeface="Wingdings" panose="05000000000000000000" pitchFamily="2" charset="2"/>
              </a:rPr>
              <a:t>requetCode</a:t>
            </a:r>
            <a:r>
              <a:rPr lang="en-US" altLang="ko-KR" sz="1600" dirty="0">
                <a:sym typeface="Wingdings" panose="05000000000000000000" pitchFamily="2" charset="2"/>
              </a:rPr>
              <a:t>)</a:t>
            </a:r>
            <a:r>
              <a:rPr lang="ko-KR" altLang="en-US" sz="1600" dirty="0">
                <a:sym typeface="Wingdings" panose="05000000000000000000" pitchFamily="2" charset="2"/>
              </a:rPr>
              <a:t>은 결과를 돌려받을 때 어떤 요청이 되돌아 왔는지 구분하기 위한 것</a:t>
            </a:r>
            <a:endParaRPr lang="en-US" altLang="ko-KR" sz="1600" dirty="0"/>
          </a:p>
          <a:p>
            <a:r>
              <a:rPr lang="en-US" altLang="ko-KR" sz="1600" dirty="0" err="1"/>
              <a:t>setResult</a:t>
            </a:r>
            <a:r>
              <a:rPr lang="en-US" altLang="ko-KR" sz="1600" dirty="0"/>
              <a:t>(</a:t>
            </a:r>
            <a:r>
              <a:rPr lang="ko-KR" altLang="en-US" sz="1600" dirty="0"/>
              <a:t>응답 코드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인텐트객체</a:t>
            </a:r>
            <a:r>
              <a:rPr lang="en-US" altLang="ko-KR" sz="1600" dirty="0"/>
              <a:t>)  : </a:t>
            </a:r>
            <a:r>
              <a:rPr lang="ko-KR" altLang="en-US" sz="1600" dirty="0"/>
              <a:t>응답 메시지 보내기</a:t>
            </a:r>
            <a:endParaRPr lang="en-US" altLang="ko-KR" sz="1600" dirty="0"/>
          </a:p>
          <a:p>
            <a:pPr lvl="1"/>
            <a:r>
              <a:rPr lang="ko-KR" altLang="en-US" sz="1600" dirty="0"/>
              <a:t>새로 띄운 액티비티에서 이전 </a:t>
            </a:r>
            <a:r>
              <a:rPr lang="ko-KR" altLang="en-US" sz="1600" dirty="0" err="1"/>
              <a:t>액티비티로</a:t>
            </a:r>
            <a:r>
              <a:rPr lang="ko-KR" altLang="en-US" sz="1600" dirty="0"/>
              <a:t> </a:t>
            </a:r>
            <a:r>
              <a:rPr lang="en-US" altLang="ko-KR" sz="1600" dirty="0"/>
              <a:t/>
            </a:r>
            <a:br>
              <a:rPr lang="en-US" altLang="ko-KR" sz="1600" dirty="0"/>
            </a:br>
            <a:r>
              <a:rPr lang="ko-KR" altLang="en-US" sz="1600" dirty="0" err="1"/>
              <a:t>인텐트를</a:t>
            </a:r>
            <a:r>
              <a:rPr lang="ko-KR" altLang="en-US" sz="1600" dirty="0"/>
              <a:t> 전달하고 </a:t>
            </a:r>
            <a:r>
              <a:rPr lang="ko-KR" altLang="en-US" sz="1600" dirty="0" err="1"/>
              <a:t>싶을때</a:t>
            </a:r>
            <a:r>
              <a:rPr lang="ko-KR" altLang="en-US" sz="1600" dirty="0"/>
              <a:t> 사용되는 메서드로 호출하는 형식 </a:t>
            </a:r>
            <a:endParaRPr lang="en-US" altLang="ko-KR" sz="1600" dirty="0"/>
          </a:p>
          <a:p>
            <a:pPr lvl="1"/>
            <a:r>
              <a:rPr lang="ko-KR" altLang="en-US" sz="1600" dirty="0"/>
              <a:t>응답 코드</a:t>
            </a:r>
            <a:r>
              <a:rPr lang="en-US" altLang="ko-KR" sz="1600" dirty="0"/>
              <a:t>(=</a:t>
            </a:r>
            <a:r>
              <a:rPr lang="en-US" altLang="ko-KR" sz="1600" dirty="0" err="1"/>
              <a:t>resultCode</a:t>
            </a:r>
            <a:r>
              <a:rPr lang="en-US" altLang="ko-KR" sz="1600" dirty="0"/>
              <a:t>): RESULT_OK</a:t>
            </a:r>
          </a:p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인텐트에</a:t>
            </a:r>
            <a:r>
              <a:rPr lang="ko-KR" altLang="en-US" dirty="0"/>
              <a:t> 사용되는 </a:t>
            </a:r>
            <a:r>
              <a:rPr lang="ko-KR" altLang="en-US" dirty="0" smtClean="0"/>
              <a:t>메서드</a:t>
            </a:r>
            <a:r>
              <a:rPr lang="en-US" altLang="ko-KR" dirty="0" smtClean="0">
                <a:sym typeface="Wingdings" panose="05000000000000000000" pitchFamily="2" charset="2"/>
              </a:rPr>
              <a:t> </a:t>
            </a:r>
            <a:r>
              <a:rPr lang="ko-KR" altLang="en-US" dirty="0" smtClean="0">
                <a:sym typeface="Wingdings" panose="05000000000000000000" pitchFamily="2" charset="2"/>
              </a:rPr>
              <a:t>서로 데이터를 교환하는 양방향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19062" t="30777" r="18437" b="19902"/>
          <a:stretch/>
        </p:blipFill>
        <p:spPr>
          <a:xfrm>
            <a:off x="1829897" y="3625592"/>
            <a:ext cx="4534327" cy="2927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39933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235221" y="879000"/>
            <a:ext cx="8640000" cy="5328592"/>
          </a:xfrm>
        </p:spPr>
        <p:txBody>
          <a:bodyPr/>
          <a:lstStyle/>
          <a:p>
            <a:r>
              <a:rPr lang="ko-KR" altLang="en-US" sz="1400" dirty="0" err="1" smtClean="0"/>
              <a:t>액티비티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A</a:t>
            </a:r>
          </a:p>
          <a:p>
            <a:pPr lvl="1"/>
            <a:r>
              <a:rPr lang="ko-KR" altLang="en-US" sz="1400" dirty="0" smtClean="0"/>
              <a:t>명시적 혹은 암시적 </a:t>
            </a:r>
            <a:r>
              <a:rPr lang="ko-KR" altLang="en-US" sz="1400" dirty="0" err="1" smtClean="0"/>
              <a:t>인텐트를</a:t>
            </a:r>
            <a:r>
              <a:rPr lang="ko-KR" altLang="en-US" sz="1400" dirty="0" smtClean="0"/>
              <a:t> 생성</a:t>
            </a:r>
            <a:endParaRPr lang="en-US" altLang="ko-KR" sz="1400" dirty="0" smtClean="0"/>
          </a:p>
          <a:p>
            <a:pPr lvl="1"/>
            <a:r>
              <a:rPr lang="en-US" altLang="ko-KR" sz="1400" dirty="0" err="1" smtClean="0"/>
              <a:t>startActivityForResult</a:t>
            </a:r>
            <a:r>
              <a:rPr lang="en-US" altLang="ko-KR" sz="1400" dirty="0" smtClean="0"/>
              <a:t>(</a:t>
            </a:r>
            <a:r>
              <a:rPr lang="ko-KR" altLang="en-US" sz="1400" dirty="0" err="1" smtClean="0"/>
              <a:t>인텐트</a:t>
            </a:r>
            <a:r>
              <a:rPr lang="en-US" altLang="ko-KR" sz="1400" dirty="0" smtClean="0"/>
              <a:t>, </a:t>
            </a:r>
            <a:r>
              <a:rPr lang="en-US" altLang="ko-KR" sz="1400" dirty="0" err="1" smtClean="0"/>
              <a:t>requestCode</a:t>
            </a:r>
            <a:r>
              <a:rPr lang="en-US" altLang="ko-KR" sz="1400" dirty="0" smtClean="0"/>
              <a:t>)</a:t>
            </a:r>
            <a:r>
              <a:rPr lang="ko-KR" altLang="en-US" sz="1400" dirty="0" smtClean="0"/>
              <a:t>메서드를 호출하여 </a:t>
            </a:r>
            <a:r>
              <a:rPr lang="ko-KR" altLang="en-US" sz="1400" dirty="0" err="1" smtClean="0"/>
              <a:t>액티비티를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B</a:t>
            </a:r>
            <a:r>
              <a:rPr lang="ko-KR" altLang="en-US" sz="1400" dirty="0" smtClean="0"/>
              <a:t>를 시작</a:t>
            </a:r>
            <a:endParaRPr lang="en-US" altLang="ko-KR" sz="1400" dirty="0" smtClean="0"/>
          </a:p>
          <a:p>
            <a:pPr lvl="2"/>
            <a:r>
              <a:rPr lang="en-US" altLang="ko-KR" sz="1400" dirty="0" err="1" smtClean="0"/>
              <a:t>requestCode</a:t>
            </a:r>
            <a:r>
              <a:rPr lang="ko-KR" altLang="en-US" sz="1400" dirty="0" smtClean="0"/>
              <a:t>는 </a:t>
            </a:r>
            <a:r>
              <a:rPr lang="en-US" altLang="ko-KR" sz="1400" dirty="0" smtClean="0"/>
              <a:t>0</a:t>
            </a:r>
            <a:r>
              <a:rPr lang="ko-KR" altLang="en-US" sz="1400" dirty="0" smtClean="0"/>
              <a:t>보다 크거나 같은 </a:t>
            </a:r>
            <a:r>
              <a:rPr lang="ko-KR" altLang="en-US" sz="1400" dirty="0" err="1" smtClean="0"/>
              <a:t>정수값을</a:t>
            </a:r>
            <a:r>
              <a:rPr lang="ko-KR" altLang="en-US" sz="1400" dirty="0" smtClean="0"/>
              <a:t> 지정</a:t>
            </a:r>
            <a:endParaRPr lang="en-US" altLang="ko-KR" sz="1400" dirty="0"/>
          </a:p>
          <a:p>
            <a:r>
              <a:rPr lang="ko-KR" altLang="en-US" sz="1400" dirty="0" err="1" smtClean="0"/>
              <a:t>액티비티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B</a:t>
            </a:r>
          </a:p>
          <a:p>
            <a:pPr lvl="1"/>
            <a:r>
              <a:rPr lang="ko-KR" altLang="en-US" sz="1400" dirty="0" err="1" smtClean="0"/>
              <a:t>액티비티</a:t>
            </a:r>
            <a:r>
              <a:rPr lang="ko-KR" altLang="en-US" sz="1400" dirty="0"/>
              <a:t> </a:t>
            </a:r>
            <a:r>
              <a:rPr lang="en-US" altLang="ko-KR" sz="1400" dirty="0" smtClean="0"/>
              <a:t>B</a:t>
            </a:r>
            <a:r>
              <a:rPr lang="ko-KR" altLang="en-US" sz="1400" dirty="0" smtClean="0"/>
              <a:t>가 실행되면서 </a:t>
            </a:r>
            <a:r>
              <a:rPr lang="en-US" altLang="ko-KR" sz="1400" dirty="0" err="1" smtClean="0"/>
              <a:t>onCreate</a:t>
            </a:r>
            <a:r>
              <a:rPr lang="en-US" altLang="ko-KR" sz="1400" dirty="0" smtClean="0"/>
              <a:t>()</a:t>
            </a:r>
            <a:r>
              <a:rPr lang="ko-KR" altLang="en-US" sz="1400" dirty="0" smtClean="0"/>
              <a:t>가 호출</a:t>
            </a:r>
            <a:endParaRPr lang="en-US" altLang="ko-KR" sz="1400" dirty="0" smtClean="0"/>
          </a:p>
          <a:p>
            <a:pPr lvl="2"/>
            <a:r>
              <a:rPr lang="en-US" altLang="ko-KR" sz="1400" dirty="0" err="1" smtClean="0"/>
              <a:t>getIntent</a:t>
            </a:r>
            <a:r>
              <a:rPr lang="en-US" altLang="ko-KR" sz="1400" dirty="0" smtClean="0"/>
              <a:t>() </a:t>
            </a:r>
            <a:r>
              <a:rPr lang="ko-KR" altLang="en-US" sz="1400" dirty="0" smtClean="0"/>
              <a:t>메서드를 호출하면 전달한 </a:t>
            </a:r>
            <a:r>
              <a:rPr lang="ko-KR" altLang="en-US" sz="1400" dirty="0" err="1" smtClean="0"/>
              <a:t>인텐트</a:t>
            </a:r>
            <a:endParaRPr lang="en-US" altLang="ko-KR" sz="1400" dirty="0" smtClean="0"/>
          </a:p>
          <a:p>
            <a:pPr lvl="2"/>
            <a:r>
              <a:rPr lang="ko-KR" altLang="en-US" sz="1400" dirty="0" err="1" smtClean="0"/>
              <a:t>인텐트의</a:t>
            </a:r>
            <a:r>
              <a:rPr lang="ko-KR" altLang="en-US" sz="1400" dirty="0" smtClean="0"/>
              <a:t> </a:t>
            </a:r>
            <a:r>
              <a:rPr lang="ko-KR" altLang="en-US" sz="1400" dirty="0" err="1" smtClean="0"/>
              <a:t>엑스트로</a:t>
            </a:r>
            <a:r>
              <a:rPr lang="ko-KR" altLang="en-US" sz="1400" dirty="0" smtClean="0"/>
              <a:t> 전달된 데이터를 참조</a:t>
            </a:r>
            <a:endParaRPr lang="en-US" altLang="ko-KR" sz="1400" dirty="0" smtClean="0"/>
          </a:p>
          <a:p>
            <a:pPr lvl="1"/>
            <a:r>
              <a:rPr lang="ko-KR" altLang="en-US" sz="1400" dirty="0" err="1" smtClean="0"/>
              <a:t>액티비티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B</a:t>
            </a:r>
            <a:r>
              <a:rPr lang="ko-KR" altLang="en-US" sz="1400" dirty="0" smtClean="0"/>
              <a:t>가 </a:t>
            </a:r>
            <a:r>
              <a:rPr lang="ko-KR" altLang="en-US" sz="1400" dirty="0" err="1" smtClean="0"/>
              <a:t>액티비티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A</a:t>
            </a:r>
            <a:r>
              <a:rPr lang="ko-KR" altLang="en-US" sz="1400" dirty="0" smtClean="0"/>
              <a:t>에게 결과</a:t>
            </a:r>
            <a:r>
              <a:rPr lang="en-US" altLang="ko-KR" sz="1400" dirty="0" smtClean="0"/>
              <a:t>(</a:t>
            </a:r>
            <a:r>
              <a:rPr lang="ko-KR" altLang="en-US" sz="1400" dirty="0" smtClean="0"/>
              <a:t>데이터</a:t>
            </a:r>
            <a:r>
              <a:rPr lang="en-US" altLang="ko-KR" sz="1400" dirty="0" smtClean="0"/>
              <a:t>)</a:t>
            </a:r>
            <a:r>
              <a:rPr lang="ko-KR" altLang="en-US" sz="1400" dirty="0" smtClean="0"/>
              <a:t>를 리턴</a:t>
            </a:r>
            <a:r>
              <a:rPr lang="en-US" altLang="ko-KR" sz="1400" dirty="0" smtClean="0">
                <a:sym typeface="Wingdings" panose="05000000000000000000" pitchFamily="2" charset="2"/>
              </a:rPr>
              <a:t> </a:t>
            </a:r>
            <a:r>
              <a:rPr lang="ko-KR" altLang="en-US" sz="1400" dirty="0" smtClean="0">
                <a:sym typeface="Wingdings" panose="05000000000000000000" pitchFamily="2" charset="2"/>
              </a:rPr>
              <a:t>이때 새로운 </a:t>
            </a:r>
            <a:r>
              <a:rPr lang="ko-KR" altLang="en-US" sz="1400" dirty="0" err="1" smtClean="0">
                <a:sym typeface="Wingdings" panose="05000000000000000000" pitchFamily="2" charset="2"/>
              </a:rPr>
              <a:t>인텐트를</a:t>
            </a:r>
            <a:r>
              <a:rPr lang="ko-KR" altLang="en-US" sz="1400" dirty="0" smtClean="0">
                <a:sym typeface="Wingdings" panose="05000000000000000000" pitchFamily="2" charset="2"/>
              </a:rPr>
              <a:t> 생성</a:t>
            </a:r>
            <a:endParaRPr lang="en-US" altLang="ko-KR" sz="1400" dirty="0" smtClean="0">
              <a:sym typeface="Wingdings" panose="05000000000000000000" pitchFamily="2" charset="2"/>
            </a:endParaRPr>
          </a:p>
          <a:p>
            <a:pPr lvl="2"/>
            <a:r>
              <a:rPr lang="ko-KR" altLang="en-US" sz="1400" dirty="0" smtClean="0">
                <a:sym typeface="Wingdings" panose="05000000000000000000" pitchFamily="2" charset="2"/>
              </a:rPr>
              <a:t>이때 전달하고자 하는 결과</a:t>
            </a:r>
            <a:r>
              <a:rPr lang="en-US" altLang="ko-KR" sz="1400" dirty="0" smtClean="0">
                <a:sym typeface="Wingdings" panose="05000000000000000000" pitchFamily="2" charset="2"/>
              </a:rPr>
              <a:t>(</a:t>
            </a:r>
            <a:r>
              <a:rPr lang="ko-KR" altLang="en-US" sz="1400" dirty="0" smtClean="0">
                <a:sym typeface="Wingdings" panose="05000000000000000000" pitchFamily="2" charset="2"/>
              </a:rPr>
              <a:t>데이터</a:t>
            </a:r>
            <a:r>
              <a:rPr lang="en-US" altLang="ko-KR" sz="1400" dirty="0" smtClean="0">
                <a:sym typeface="Wingdings" panose="05000000000000000000" pitchFamily="2" charset="2"/>
              </a:rPr>
              <a:t>)</a:t>
            </a:r>
            <a:r>
              <a:rPr lang="ko-KR" altLang="en-US" sz="1400" dirty="0" smtClean="0">
                <a:sym typeface="Wingdings" panose="05000000000000000000" pitchFamily="2" charset="2"/>
              </a:rPr>
              <a:t>를 참조하여 엑스트라로 넣는다</a:t>
            </a:r>
            <a:r>
              <a:rPr lang="en-US" altLang="ko-KR" sz="1400" dirty="0" smtClean="0">
                <a:sym typeface="Wingdings" panose="05000000000000000000" pitchFamily="2" charset="2"/>
              </a:rPr>
              <a:t>.</a:t>
            </a:r>
          </a:p>
          <a:p>
            <a:pPr lvl="1"/>
            <a:r>
              <a:rPr lang="en-US" altLang="ko-KR" sz="1400" dirty="0" err="1" smtClean="0">
                <a:sym typeface="Wingdings" panose="05000000000000000000" pitchFamily="2" charset="2"/>
              </a:rPr>
              <a:t>setResult</a:t>
            </a:r>
            <a:r>
              <a:rPr lang="en-US" altLang="ko-KR" sz="1400" dirty="0" smtClean="0">
                <a:sym typeface="Wingdings" panose="05000000000000000000" pitchFamily="2" charset="2"/>
              </a:rPr>
              <a:t>(</a:t>
            </a:r>
            <a:r>
              <a:rPr lang="en-US" altLang="ko-KR" sz="1400" dirty="0" err="1" smtClean="0">
                <a:sym typeface="Wingdings" panose="05000000000000000000" pitchFamily="2" charset="2"/>
              </a:rPr>
              <a:t>resultCode</a:t>
            </a:r>
            <a:r>
              <a:rPr lang="en-US" altLang="ko-KR" sz="1400" dirty="0" smtClean="0">
                <a:sym typeface="Wingdings" panose="05000000000000000000" pitchFamily="2" charset="2"/>
              </a:rPr>
              <a:t>, </a:t>
            </a:r>
            <a:r>
              <a:rPr lang="ko-KR" altLang="en-US" sz="1400" dirty="0" err="1" smtClean="0">
                <a:sym typeface="Wingdings" panose="05000000000000000000" pitchFamily="2" charset="2"/>
              </a:rPr>
              <a:t>인텐트</a:t>
            </a:r>
            <a:r>
              <a:rPr lang="en-US" altLang="ko-KR" sz="1400" dirty="0" smtClean="0">
                <a:sym typeface="Wingdings" panose="05000000000000000000" pitchFamily="2" charset="2"/>
              </a:rPr>
              <a:t>) </a:t>
            </a:r>
            <a:r>
              <a:rPr lang="ko-KR" altLang="en-US" sz="1400" dirty="0" smtClean="0">
                <a:sym typeface="Wingdings" panose="05000000000000000000" pitchFamily="2" charset="2"/>
              </a:rPr>
              <a:t>를 호출하여 현재 </a:t>
            </a:r>
            <a:r>
              <a:rPr lang="ko-KR" altLang="en-US" sz="1400" dirty="0" err="1" smtClean="0">
                <a:sym typeface="Wingdings" panose="05000000000000000000" pitchFamily="2" charset="2"/>
              </a:rPr>
              <a:t>액티비티</a:t>
            </a:r>
            <a:r>
              <a:rPr lang="en-US" altLang="ko-KR" sz="1400" dirty="0" smtClean="0">
                <a:sym typeface="Wingdings" panose="05000000000000000000" pitchFamily="2" charset="2"/>
              </a:rPr>
              <a:t>(B)</a:t>
            </a:r>
            <a:r>
              <a:rPr lang="ko-KR" altLang="en-US" sz="1400" dirty="0" smtClean="0">
                <a:sym typeface="Wingdings" panose="05000000000000000000" pitchFamily="2" charset="2"/>
              </a:rPr>
              <a:t>가 자신을 호출한 </a:t>
            </a:r>
            <a:r>
              <a:rPr lang="ko-KR" altLang="en-US" sz="1400" dirty="0" err="1" smtClean="0">
                <a:sym typeface="Wingdings" panose="05000000000000000000" pitchFamily="2" charset="2"/>
              </a:rPr>
              <a:t>액티비티</a:t>
            </a:r>
            <a:r>
              <a:rPr lang="en-US" altLang="ko-KR" sz="1400" dirty="0" smtClean="0">
                <a:sym typeface="Wingdings" panose="05000000000000000000" pitchFamily="2" charset="2"/>
              </a:rPr>
              <a:t>(A)</a:t>
            </a:r>
            <a:r>
              <a:rPr lang="ko-KR" altLang="en-US" sz="1400" dirty="0" smtClean="0">
                <a:sym typeface="Wingdings" panose="05000000000000000000" pitchFamily="2" charset="2"/>
              </a:rPr>
              <a:t>에게 전달할 데이터가 정해진다</a:t>
            </a:r>
            <a:r>
              <a:rPr lang="en-US" altLang="ko-KR" sz="1400" dirty="0" smtClean="0">
                <a:sym typeface="Wingdings" panose="05000000000000000000" pitchFamily="2" charset="2"/>
              </a:rPr>
              <a:t>.</a:t>
            </a:r>
          </a:p>
          <a:p>
            <a:pPr lvl="2"/>
            <a:r>
              <a:rPr lang="en-US" altLang="ko-KR" sz="1400" dirty="0" err="1" smtClean="0">
                <a:sym typeface="Wingdings" panose="05000000000000000000" pitchFamily="2" charset="2"/>
              </a:rPr>
              <a:t>resultCode</a:t>
            </a:r>
            <a:r>
              <a:rPr lang="en-US" altLang="ko-KR" sz="1400" dirty="0" smtClean="0">
                <a:sym typeface="Wingdings" panose="05000000000000000000" pitchFamily="2" charset="2"/>
              </a:rPr>
              <a:t> </a:t>
            </a:r>
            <a:r>
              <a:rPr lang="ko-KR" altLang="en-US" sz="1400" dirty="0" smtClean="0">
                <a:sym typeface="Wingdings" panose="05000000000000000000" pitchFamily="2" charset="2"/>
              </a:rPr>
              <a:t>가 성공이면 </a:t>
            </a:r>
            <a:r>
              <a:rPr lang="en-US" altLang="ko-KR" sz="1400" dirty="0" smtClean="0">
                <a:sym typeface="Wingdings" panose="05000000000000000000" pitchFamily="2" charset="2"/>
              </a:rPr>
              <a:t>RESULT_OK, </a:t>
            </a:r>
            <a:r>
              <a:rPr lang="ko-KR" altLang="en-US" sz="1400" dirty="0" smtClean="0">
                <a:sym typeface="Wingdings" panose="05000000000000000000" pitchFamily="2" charset="2"/>
              </a:rPr>
              <a:t>실패이면  </a:t>
            </a:r>
            <a:r>
              <a:rPr lang="en-US" altLang="ko-KR" sz="1400" dirty="0" smtClean="0">
                <a:sym typeface="Wingdings" panose="05000000000000000000" pitchFamily="2" charset="2"/>
              </a:rPr>
              <a:t>RESULT_CANCELED</a:t>
            </a:r>
            <a:r>
              <a:rPr lang="ko-KR" altLang="en-US" sz="1400" dirty="0" smtClean="0">
                <a:sym typeface="Wingdings" panose="05000000000000000000" pitchFamily="2" charset="2"/>
              </a:rPr>
              <a:t>를 넣는다</a:t>
            </a:r>
            <a:r>
              <a:rPr lang="en-US" altLang="ko-KR" sz="1400" dirty="0" smtClean="0">
                <a:sym typeface="Wingdings" panose="05000000000000000000" pitchFamily="2" charset="2"/>
              </a:rPr>
              <a:t>.</a:t>
            </a:r>
          </a:p>
          <a:p>
            <a:pPr lvl="1"/>
            <a:r>
              <a:rPr lang="en-US" altLang="ko-KR" sz="1400" dirty="0" smtClean="0">
                <a:sym typeface="Wingdings" panose="05000000000000000000" pitchFamily="2" charset="2"/>
              </a:rPr>
              <a:t>Finish()</a:t>
            </a:r>
            <a:r>
              <a:rPr lang="ko-KR" altLang="en-US" sz="1400" dirty="0" smtClean="0">
                <a:sym typeface="Wingdings" panose="05000000000000000000" pitchFamily="2" charset="2"/>
              </a:rPr>
              <a:t>를 호출하여 현재 </a:t>
            </a:r>
            <a:r>
              <a:rPr lang="ko-KR" altLang="en-US" sz="1400" dirty="0" err="1" smtClean="0">
                <a:sym typeface="Wingdings" panose="05000000000000000000" pitchFamily="2" charset="2"/>
              </a:rPr>
              <a:t>액티비티</a:t>
            </a:r>
            <a:r>
              <a:rPr lang="en-US" altLang="ko-KR" sz="1400" dirty="0" smtClean="0">
                <a:sym typeface="Wingdings" panose="05000000000000000000" pitchFamily="2" charset="2"/>
              </a:rPr>
              <a:t>(B)</a:t>
            </a:r>
            <a:r>
              <a:rPr lang="ko-KR" altLang="en-US" sz="1400" dirty="0" smtClean="0">
                <a:sym typeface="Wingdings" panose="05000000000000000000" pitchFamily="2" charset="2"/>
              </a:rPr>
              <a:t>를 종료하고 이전 </a:t>
            </a:r>
            <a:r>
              <a:rPr lang="ko-KR" altLang="en-US" sz="1400" dirty="0" err="1" smtClean="0">
                <a:sym typeface="Wingdings" panose="05000000000000000000" pitchFamily="2" charset="2"/>
              </a:rPr>
              <a:t>액티비티</a:t>
            </a:r>
            <a:r>
              <a:rPr lang="en-US" altLang="ko-KR" sz="1400" dirty="0" smtClean="0">
                <a:sym typeface="Wingdings" panose="05000000000000000000" pitchFamily="2" charset="2"/>
              </a:rPr>
              <a:t>(A)</a:t>
            </a:r>
            <a:r>
              <a:rPr lang="ko-KR" altLang="en-US" sz="1400" dirty="0" smtClean="0">
                <a:sym typeface="Wingdings" panose="05000000000000000000" pitchFamily="2" charset="2"/>
              </a:rPr>
              <a:t>로 돌아간다</a:t>
            </a:r>
            <a:r>
              <a:rPr lang="en-US" altLang="ko-KR" sz="1400" dirty="0" smtClean="0">
                <a:sym typeface="Wingdings" panose="05000000000000000000" pitchFamily="2" charset="2"/>
              </a:rPr>
              <a:t>.</a:t>
            </a:r>
          </a:p>
          <a:p>
            <a:r>
              <a:rPr lang="ko-KR" altLang="en-US" sz="1400" dirty="0" err="1" smtClean="0">
                <a:sym typeface="Wingdings" panose="05000000000000000000" pitchFamily="2" charset="2"/>
              </a:rPr>
              <a:t>액티비티</a:t>
            </a:r>
            <a:r>
              <a:rPr lang="en-US" altLang="ko-KR" sz="1400" dirty="0" smtClean="0">
                <a:sym typeface="Wingdings" panose="05000000000000000000" pitchFamily="2" charset="2"/>
              </a:rPr>
              <a:t>A</a:t>
            </a:r>
          </a:p>
          <a:p>
            <a:pPr lvl="1"/>
            <a:r>
              <a:rPr lang="ko-KR" altLang="en-US" sz="1400" dirty="0" err="1" smtClean="0">
                <a:sym typeface="Wingdings" panose="05000000000000000000" pitchFamily="2" charset="2"/>
              </a:rPr>
              <a:t>액티비티</a:t>
            </a:r>
            <a:r>
              <a:rPr lang="en-US" altLang="ko-KR" sz="1400" dirty="0" smtClean="0">
                <a:sym typeface="Wingdings" panose="05000000000000000000" pitchFamily="2" charset="2"/>
              </a:rPr>
              <a:t>(B)</a:t>
            </a:r>
            <a:r>
              <a:rPr lang="ko-KR" altLang="en-US" sz="1400" dirty="0" smtClean="0">
                <a:sym typeface="Wingdings" panose="05000000000000000000" pitchFamily="2" charset="2"/>
              </a:rPr>
              <a:t>를 종료하고 돌아와서 </a:t>
            </a:r>
            <a:r>
              <a:rPr lang="en-US" altLang="ko-KR" sz="1400" dirty="0" err="1" smtClean="0">
                <a:sym typeface="Wingdings" panose="05000000000000000000" pitchFamily="2" charset="2"/>
              </a:rPr>
              <a:t>onActivityResult</a:t>
            </a:r>
            <a:r>
              <a:rPr lang="en-US" altLang="ko-KR" sz="1400" dirty="0" smtClean="0">
                <a:sym typeface="Wingdings" panose="05000000000000000000" pitchFamily="2" charset="2"/>
              </a:rPr>
              <a:t>(</a:t>
            </a:r>
            <a:r>
              <a:rPr lang="en-US" altLang="ko-KR" sz="1400" dirty="0" err="1" smtClean="0">
                <a:sym typeface="Wingdings" panose="05000000000000000000" pitchFamily="2" charset="2"/>
              </a:rPr>
              <a:t>requestCode</a:t>
            </a:r>
            <a:r>
              <a:rPr lang="en-US" altLang="ko-KR" sz="1400" dirty="0" smtClean="0">
                <a:sym typeface="Wingdings" panose="05000000000000000000" pitchFamily="2" charset="2"/>
              </a:rPr>
              <a:t>, </a:t>
            </a:r>
            <a:r>
              <a:rPr lang="en-US" altLang="ko-KR" sz="1400" dirty="0" err="1" smtClean="0">
                <a:sym typeface="Wingdings" panose="05000000000000000000" pitchFamily="2" charset="2"/>
              </a:rPr>
              <a:t>resultCode</a:t>
            </a:r>
            <a:r>
              <a:rPr lang="en-US" altLang="ko-KR" sz="1400" dirty="0" smtClean="0">
                <a:sym typeface="Wingdings" panose="05000000000000000000" pitchFamily="2" charset="2"/>
              </a:rPr>
              <a:t>, </a:t>
            </a:r>
            <a:r>
              <a:rPr lang="ko-KR" altLang="en-US" sz="1400" dirty="0" err="1" smtClean="0">
                <a:sym typeface="Wingdings" panose="05000000000000000000" pitchFamily="2" charset="2"/>
              </a:rPr>
              <a:t>인텐트</a:t>
            </a:r>
            <a:r>
              <a:rPr lang="en-US" altLang="ko-KR" sz="1400" dirty="0" smtClean="0">
                <a:sym typeface="Wingdings" panose="05000000000000000000" pitchFamily="2" charset="2"/>
              </a:rPr>
              <a:t>) </a:t>
            </a:r>
            <a:r>
              <a:rPr lang="ko-KR" altLang="en-US" sz="1400" dirty="0" smtClean="0">
                <a:sym typeface="Wingdings" panose="05000000000000000000" pitchFamily="2" charset="2"/>
              </a:rPr>
              <a:t>메서드가 자동 호출</a:t>
            </a:r>
            <a:endParaRPr lang="en-US" altLang="ko-KR" sz="1400" dirty="0" smtClean="0">
              <a:sym typeface="Wingdings" panose="05000000000000000000" pitchFamily="2" charset="2"/>
            </a:endParaRPr>
          </a:p>
          <a:p>
            <a:pPr lvl="2"/>
            <a:r>
              <a:rPr lang="en-US" altLang="ko-KR" sz="1400" dirty="0" err="1" smtClean="0">
                <a:sym typeface="Wingdings" panose="05000000000000000000" pitchFamily="2" charset="2"/>
              </a:rPr>
              <a:t>requestCode</a:t>
            </a:r>
            <a:r>
              <a:rPr lang="en-US" altLang="ko-KR" sz="1400" dirty="0" smtClean="0">
                <a:sym typeface="Wingdings" panose="05000000000000000000" pitchFamily="2" charset="2"/>
              </a:rPr>
              <a:t> : </a:t>
            </a:r>
            <a:r>
              <a:rPr lang="ko-KR" altLang="en-US" sz="1400" dirty="0" smtClean="0">
                <a:sym typeface="Wingdings" panose="05000000000000000000" pitchFamily="2" charset="2"/>
              </a:rPr>
              <a:t>전달했던 값과 일치</a:t>
            </a:r>
            <a:endParaRPr lang="en-US" altLang="ko-KR" sz="1400" dirty="0" smtClean="0">
              <a:sym typeface="Wingdings" panose="05000000000000000000" pitchFamily="2" charset="2"/>
            </a:endParaRPr>
          </a:p>
          <a:p>
            <a:pPr lvl="2"/>
            <a:r>
              <a:rPr lang="en-US" altLang="ko-KR" sz="1400" dirty="0" err="1" smtClean="0">
                <a:sym typeface="Wingdings" panose="05000000000000000000" pitchFamily="2" charset="2"/>
              </a:rPr>
              <a:t>resultCode</a:t>
            </a:r>
            <a:r>
              <a:rPr lang="en-US" altLang="ko-KR" sz="1400" dirty="0" smtClean="0">
                <a:sym typeface="Wingdings" panose="05000000000000000000" pitchFamily="2" charset="2"/>
              </a:rPr>
              <a:t> :RESULT_OK </a:t>
            </a:r>
            <a:r>
              <a:rPr lang="ko-KR" altLang="en-US" sz="1400" dirty="0" smtClean="0">
                <a:sym typeface="Wingdings" panose="05000000000000000000" pitchFamily="2" charset="2"/>
              </a:rPr>
              <a:t>이면 성공</a:t>
            </a:r>
            <a:r>
              <a:rPr lang="en-US" altLang="ko-KR" sz="1400" dirty="0" smtClean="0">
                <a:sym typeface="Wingdings" panose="05000000000000000000" pitchFamily="2" charset="2"/>
              </a:rPr>
              <a:t>, </a:t>
            </a:r>
            <a:r>
              <a:rPr lang="ko-KR" altLang="en-US" sz="1400" dirty="0" smtClean="0">
                <a:sym typeface="Wingdings" panose="05000000000000000000" pitchFamily="2" charset="2"/>
              </a:rPr>
              <a:t>그렇지 않으면 실패 </a:t>
            </a:r>
            <a:endParaRPr lang="en-US" altLang="ko-KR" sz="1400" dirty="0" smtClean="0">
              <a:sym typeface="Wingdings" panose="05000000000000000000" pitchFamily="2" charset="2"/>
            </a:endParaRPr>
          </a:p>
          <a:p>
            <a:pPr lvl="1"/>
            <a:r>
              <a:rPr lang="ko-KR" altLang="en-US" sz="1400" dirty="0" err="1" smtClean="0">
                <a:sym typeface="Wingdings" panose="05000000000000000000" pitchFamily="2" charset="2"/>
              </a:rPr>
              <a:t>인텐트의</a:t>
            </a:r>
            <a:r>
              <a:rPr lang="ko-KR" altLang="en-US" sz="1400" dirty="0" smtClean="0">
                <a:sym typeface="Wingdings" panose="05000000000000000000" pitchFamily="2" charset="2"/>
              </a:rPr>
              <a:t> 엑스트라로 </a:t>
            </a:r>
            <a:r>
              <a:rPr lang="ko-KR" altLang="en-US" sz="1400" dirty="0" err="1" smtClean="0">
                <a:sym typeface="Wingdings" panose="05000000000000000000" pitchFamily="2" charset="2"/>
              </a:rPr>
              <a:t>전될단</a:t>
            </a:r>
            <a:r>
              <a:rPr lang="ko-KR" altLang="en-US" sz="1400" dirty="0" smtClean="0">
                <a:sym typeface="Wingdings" panose="05000000000000000000" pitchFamily="2" charset="2"/>
              </a:rPr>
              <a:t> 결과를 참조하여 보여줌</a:t>
            </a:r>
            <a:endParaRPr lang="en-US" altLang="ko-KR" sz="1400" dirty="0" smtClean="0"/>
          </a:p>
          <a:p>
            <a:pPr lvl="2"/>
            <a:endParaRPr lang="ko-KR" altLang="en-US" sz="14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인텐트에</a:t>
            </a:r>
            <a:r>
              <a:rPr lang="ko-KR" altLang="en-US" dirty="0"/>
              <a:t> 사용되는 메서드</a:t>
            </a:r>
            <a:r>
              <a:rPr lang="en-US" altLang="ko-KR" dirty="0">
                <a:sym typeface="Wingdings" panose="05000000000000000000" pitchFamily="2" charset="2"/>
              </a:rPr>
              <a:t> </a:t>
            </a:r>
            <a:r>
              <a:rPr lang="ko-KR" altLang="en-US" dirty="0" err="1" smtClean="0">
                <a:sym typeface="Wingdings" panose="05000000000000000000" pitchFamily="2" charset="2"/>
              </a:rPr>
              <a:t>동작과정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013909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/>
          <p:cNvSpPr>
            <a:spLocks noGrp="1"/>
          </p:cNvSpPr>
          <p:nvPr>
            <p:ph idx="1"/>
          </p:nvPr>
        </p:nvSpPr>
        <p:spPr>
          <a:xfrm>
            <a:off x="235221" y="949982"/>
            <a:ext cx="8640000" cy="5328592"/>
          </a:xfrm>
        </p:spPr>
        <p:txBody>
          <a:bodyPr/>
          <a:lstStyle/>
          <a:p>
            <a:pPr marL="338138" indent="-342900">
              <a:buFont typeface="Wingdings" pitchFamily="2" charset="2"/>
              <a:buChar char="v"/>
            </a:pPr>
            <a:r>
              <a:rPr lang="ko-KR" altLang="en-US" sz="1800" b="1" dirty="0">
                <a:latin typeface="맑은 고딕" pitchFamily="50" charset="-127"/>
                <a:ea typeface="맑은 고딕" pitchFamily="50" charset="-127"/>
              </a:rPr>
              <a:t>양방향 데이터 전달 예제 </a:t>
            </a:r>
            <a:endParaRPr lang="en-US" altLang="ko-KR" sz="1800" b="1" dirty="0">
              <a:latin typeface="맑은 고딕" pitchFamily="50" charset="-127"/>
              <a:ea typeface="맑은 고딕" pitchFamily="50" charset="-127"/>
            </a:endParaRPr>
          </a:p>
          <a:p>
            <a:pPr marL="698500" lvl="1" indent="-342900">
              <a:buFont typeface="Wingdings" panose="05000000000000000000" pitchFamily="2" charset="2"/>
              <a:buChar char="ü"/>
            </a:pP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메인 </a:t>
            </a:r>
            <a:r>
              <a:rPr lang="ko-KR" altLang="en-US" b="1" dirty="0" err="1">
                <a:latin typeface="맑은 고딕" pitchFamily="50" charset="-127"/>
                <a:ea typeface="맑은 고딕" pitchFamily="50" charset="-127"/>
              </a:rPr>
              <a:t>액티비티의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b="1" dirty="0" err="1">
                <a:latin typeface="맑은 고딕" pitchFamily="50" charset="-127"/>
                <a:ea typeface="맑은 고딕" pitchFamily="50" charset="-127"/>
              </a:rPr>
              <a:t>에디트텍스트의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698500" lvl="1" indent="-342900">
              <a:buFont typeface="Wingdings" panose="05000000000000000000" pitchFamily="2" charset="2"/>
              <a:buChar char="ü"/>
            </a:pP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 두 수를 세컨드 </a:t>
            </a:r>
            <a:r>
              <a:rPr lang="ko-KR" altLang="en-US" b="1" dirty="0" err="1">
                <a:latin typeface="맑은 고딕" pitchFamily="50" charset="-127"/>
                <a:ea typeface="맑은 고딕" pitchFamily="50" charset="-127"/>
              </a:rPr>
              <a:t>액티비티에서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 더한 후에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698500" lvl="1" indent="-342900">
              <a:buFont typeface="Wingdings" panose="05000000000000000000" pitchFamily="2" charset="2"/>
              <a:buChar char="ü"/>
            </a:pP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 다시 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메인 </a:t>
            </a:r>
            <a:r>
              <a:rPr lang="ko-KR" altLang="en-US" b="1" dirty="0" err="1">
                <a:latin typeface="맑은 고딕" pitchFamily="50" charset="-127"/>
                <a:ea typeface="맑은 고딕" pitchFamily="50" charset="-127"/>
              </a:rPr>
              <a:t>액티비티로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 돌려줌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 </a:t>
            </a:r>
            <a:r>
              <a:rPr lang="ko-KR" altLang="en-US" dirty="0" err="1" smtClean="0"/>
              <a:t>액티비티와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인텐트</a:t>
            </a:r>
            <a:r>
              <a:rPr lang="ko-KR" altLang="en-US" dirty="0" smtClean="0"/>
              <a:t> 응용 ▶</a:t>
            </a:r>
            <a:r>
              <a:rPr lang="ko-KR" altLang="en-US" sz="2400" dirty="0" smtClean="0"/>
              <a:t>양방향 </a:t>
            </a:r>
            <a:r>
              <a:rPr lang="ko-KR" altLang="en-US" sz="2400" dirty="0" err="1" smtClean="0"/>
              <a:t>액티비티</a:t>
            </a:r>
            <a:endParaRPr lang="ko-KR" altLang="en-US" sz="2400" dirty="0" smtClean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361" y="2489467"/>
            <a:ext cx="5720378" cy="231996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650" y="4984716"/>
            <a:ext cx="5605800" cy="145503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/>
          <a:srcRect b="8724"/>
          <a:stretch/>
        </p:blipFill>
        <p:spPr>
          <a:xfrm>
            <a:off x="4976305" y="2183421"/>
            <a:ext cx="3395147" cy="2082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17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38138" indent="-342900">
              <a:buFont typeface="Wingdings" pitchFamily="2" charset="2"/>
              <a:buChar char="v"/>
            </a:pPr>
            <a:r>
              <a:rPr lang="ko-KR" altLang="en-US" sz="1800" b="1" dirty="0">
                <a:latin typeface="맑은 고딕" pitchFamily="50" charset="-127"/>
                <a:ea typeface="맑은 고딕" pitchFamily="50" charset="-127"/>
              </a:rPr>
              <a:t>양방향 데이터 전달 </a:t>
            </a:r>
            <a:r>
              <a:rPr lang="ko-KR" altLang="en-US" sz="1800" b="1" dirty="0" smtClean="0">
                <a:latin typeface="맑은 고딕" pitchFamily="50" charset="-127"/>
                <a:ea typeface="맑은 고딕" pitchFamily="50" charset="-127"/>
              </a:rPr>
              <a:t>예제 메인 액티비티 </a:t>
            </a:r>
            <a:r>
              <a:rPr lang="en-US" altLang="ko-KR" sz="1800" b="1" dirty="0" smtClean="0">
                <a:latin typeface="맑은 고딕" pitchFamily="50" charset="-127"/>
                <a:ea typeface="맑은 고딕" pitchFamily="50" charset="-127"/>
              </a:rPr>
              <a:t>Java </a:t>
            </a:r>
            <a:r>
              <a:rPr lang="ko-KR" altLang="en-US" sz="1800" b="1" dirty="0" smtClean="0">
                <a:latin typeface="맑은 고딕" pitchFamily="50" charset="-127"/>
                <a:ea typeface="맑은 고딕" pitchFamily="50" charset="-127"/>
              </a:rPr>
              <a:t>코드 </a:t>
            </a:r>
            <a:endParaRPr lang="ko-KR" altLang="en-US" sz="1800" b="1" dirty="0">
              <a:latin typeface="맑은 고딕" pitchFamily="50" charset="-127"/>
              <a:ea typeface="맑은 고딕" pitchFamily="50" charset="-127"/>
            </a:endParaRPr>
          </a:p>
          <a:p>
            <a:pPr marL="0" indent="-4762">
              <a:buNone/>
            </a:pPr>
            <a:endParaRPr lang="en-US" altLang="ko-KR" sz="1800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액티비티와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인텐트</a:t>
            </a:r>
            <a:r>
              <a:rPr lang="ko-KR" altLang="en-US" dirty="0" smtClean="0"/>
              <a:t> 응용 ▶</a:t>
            </a:r>
            <a:r>
              <a:rPr lang="ko-KR" altLang="en-US" sz="2400" dirty="0" smtClean="0"/>
              <a:t>양방향 </a:t>
            </a:r>
            <a:r>
              <a:rPr lang="ko-KR" altLang="en-US" sz="2400" dirty="0" err="1" smtClean="0"/>
              <a:t>액티비티</a:t>
            </a:r>
            <a:endParaRPr lang="ko-KR" altLang="en-US" sz="2400" dirty="0" smtClean="0"/>
          </a:p>
        </p:txBody>
      </p:sp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t="2443"/>
          <a:stretch/>
        </p:blipFill>
        <p:spPr>
          <a:xfrm>
            <a:off x="771337" y="1577788"/>
            <a:ext cx="4970318" cy="4882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61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양방향 데이터 전달 </a:t>
            </a: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예제 세컨드 액티비티 </a:t>
            </a:r>
            <a:r>
              <a:rPr lang="en-US" altLang="ko-KR" sz="2400" b="1" dirty="0" smtClean="0">
                <a:latin typeface="맑은 고딕" pitchFamily="50" charset="-127"/>
                <a:ea typeface="맑은 고딕" pitchFamily="50" charset="-127"/>
              </a:rPr>
              <a:t>Java </a:t>
            </a: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코드 </a:t>
            </a:r>
            <a:endParaRPr lang="ko-KR" altLang="en-US" sz="2400" b="1" dirty="0">
              <a:latin typeface="맑은 고딕" pitchFamily="50" charset="-127"/>
              <a:ea typeface="맑은 고딕" pitchFamily="50" charset="-127"/>
            </a:endParaRPr>
          </a:p>
          <a:p>
            <a:pPr marL="263525" lvl="1" indent="0">
              <a:buNone/>
            </a:pPr>
            <a:endParaRPr lang="en-US" altLang="ko-KR" sz="2400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 </a:t>
            </a:r>
            <a:r>
              <a:rPr lang="ko-KR" altLang="en-US" dirty="0" err="1" smtClean="0"/>
              <a:t>액티비티와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인텐트</a:t>
            </a:r>
            <a:r>
              <a:rPr lang="ko-KR" altLang="en-US" dirty="0" smtClean="0"/>
              <a:t> 응용 ▶</a:t>
            </a:r>
            <a:r>
              <a:rPr lang="ko-KR" altLang="en-US" sz="2400" dirty="0" smtClean="0"/>
              <a:t>양방향 </a:t>
            </a:r>
            <a:r>
              <a:rPr lang="ko-KR" altLang="en-US" sz="2400" dirty="0" err="1" smtClean="0"/>
              <a:t>액티비티</a:t>
            </a:r>
            <a:endParaRPr lang="ko-KR" altLang="en-US" sz="2400" dirty="0" smtClean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289" t="-355" r="-289" b="523"/>
          <a:stretch/>
        </p:blipFill>
        <p:spPr>
          <a:xfrm>
            <a:off x="1025908" y="1604682"/>
            <a:ext cx="6208568" cy="4840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205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자바 </a:t>
            </a:r>
            <a:r>
              <a:rPr lang="ko-KR" altLang="en-US" dirty="0"/>
              <a:t>코드 </a:t>
            </a:r>
            <a:r>
              <a:rPr lang="ko-KR" altLang="en-US" dirty="0" smtClean="0"/>
              <a:t>작성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D0D7E8"/>
              </a:clrFrom>
              <a:clrTo>
                <a:srgbClr val="D0D7E8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77" t="17231" r="16739" b="9908"/>
          <a:stretch/>
        </p:blipFill>
        <p:spPr bwMode="auto">
          <a:xfrm>
            <a:off x="337626" y="1111347"/>
            <a:ext cx="7835705" cy="499403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523795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내용 개체 틀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두수를 입력하고 더하기</a:t>
            </a:r>
            <a:r>
              <a:rPr lang="en-US" altLang="ko-KR" dirty="0"/>
              <a:t>, </a:t>
            </a:r>
            <a:r>
              <a:rPr lang="ko-KR" altLang="en-US" dirty="0"/>
              <a:t>빼기</a:t>
            </a:r>
            <a:r>
              <a:rPr lang="en-US" altLang="ko-KR" dirty="0"/>
              <a:t>, </a:t>
            </a:r>
            <a:r>
              <a:rPr lang="ko-KR" altLang="en-US" dirty="0"/>
              <a:t>곱하기</a:t>
            </a:r>
            <a:r>
              <a:rPr lang="en-US" altLang="ko-KR" dirty="0"/>
              <a:t>, </a:t>
            </a:r>
            <a:r>
              <a:rPr lang="ko-KR" altLang="en-US" dirty="0"/>
              <a:t>나누기</a:t>
            </a:r>
            <a:r>
              <a:rPr lang="en-US" altLang="ko-KR" dirty="0"/>
              <a:t>, </a:t>
            </a:r>
            <a:r>
              <a:rPr lang="ko-KR" altLang="en-US" dirty="0"/>
              <a:t>라디오 버튼을 선택한 후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&lt;</a:t>
            </a:r>
            <a:r>
              <a:rPr lang="ko-KR" altLang="en-US" dirty="0"/>
              <a:t>계산하기</a:t>
            </a:r>
            <a:r>
              <a:rPr lang="en-US" altLang="ko-KR" dirty="0"/>
              <a:t>&gt;</a:t>
            </a:r>
            <a:r>
              <a:rPr lang="ko-KR" altLang="en-US" dirty="0"/>
              <a:t>를 클릭하면 세컨드 액티비티에서 계산 후 값을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돌려 받을 앱을 작성해 보자</a:t>
            </a:r>
            <a:r>
              <a:rPr lang="en-US" altLang="ko-KR" dirty="0"/>
              <a:t>. </a:t>
            </a:r>
          </a:p>
          <a:p>
            <a:endParaRPr lang="ko-KR" altLang="en-US" dirty="0"/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ko-KR" altLang="en-US" dirty="0" smtClean="0"/>
              <a:t>직접풀어보기</a:t>
            </a:r>
            <a:endParaRPr lang="ko-KR" altLang="en-US" sz="2400" dirty="0" smtClean="0"/>
          </a:p>
        </p:txBody>
      </p:sp>
      <p:sp>
        <p:nvSpPr>
          <p:cNvPr id="10" name="내용 개체 틀 9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63066" t="15295" r="2181" b="6292"/>
          <a:stretch/>
        </p:blipFill>
        <p:spPr>
          <a:xfrm>
            <a:off x="1078992" y="2464304"/>
            <a:ext cx="2606040" cy="2505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491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직접풀어보기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9677" t="11140" r="38710" b="15199"/>
          <a:stretch/>
        </p:blipFill>
        <p:spPr>
          <a:xfrm>
            <a:off x="486697" y="1052736"/>
            <a:ext cx="6780646" cy="519143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8396629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직접풀어보기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9920" t="19107" r="34677" b="11291"/>
          <a:stretch/>
        </p:blipFill>
        <p:spPr>
          <a:xfrm>
            <a:off x="169224" y="774701"/>
            <a:ext cx="7757651" cy="522822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2715768" y="5257562"/>
            <a:ext cx="6345936" cy="160043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1400" dirty="0" err="1" smtClean="0"/>
              <a:t>onActivityResult</a:t>
            </a:r>
            <a:r>
              <a:rPr lang="en-US" altLang="ko-KR" sz="1400" dirty="0" smtClean="0"/>
              <a:t>() : </a:t>
            </a:r>
            <a:r>
              <a:rPr lang="ko-KR" altLang="en-US" sz="1400" dirty="0" smtClean="0"/>
              <a:t>새로 띄웠던 메뉴 </a:t>
            </a:r>
            <a:r>
              <a:rPr lang="ko-KR" altLang="en-US" sz="1400" dirty="0" err="1" smtClean="0"/>
              <a:t>액티비티가</a:t>
            </a:r>
            <a:r>
              <a:rPr lang="ko-KR" altLang="en-US" sz="1400" dirty="0" smtClean="0"/>
              <a:t> 응답을 보내오면 그 응답을 처리하는 역할 </a:t>
            </a:r>
            <a:endParaRPr lang="en-US" altLang="ko-KR" sz="1400" dirty="0" smtClean="0"/>
          </a:p>
          <a:p>
            <a:r>
              <a:rPr lang="en-US" altLang="ko-KR" sz="1400" dirty="0" smtClean="0"/>
              <a:t>1&gt; </a:t>
            </a:r>
            <a:r>
              <a:rPr lang="ko-KR" altLang="en-US" sz="1400" dirty="0" err="1" smtClean="0"/>
              <a:t>액티비티를</a:t>
            </a:r>
            <a:r>
              <a:rPr lang="ko-KR" altLang="en-US" sz="1400" dirty="0" smtClean="0"/>
              <a:t> </a:t>
            </a:r>
            <a:r>
              <a:rPr lang="ko-KR" altLang="en-US" sz="1400" dirty="0" err="1" smtClean="0"/>
              <a:t>띄울때</a:t>
            </a:r>
            <a:r>
              <a:rPr lang="ko-KR" altLang="en-US" sz="1400" dirty="0" smtClean="0"/>
              <a:t> 전달했던 요청 코드와 같음</a:t>
            </a:r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r>
              <a:rPr lang="en-US" altLang="ko-KR" sz="1400" dirty="0" smtClean="0">
                <a:sym typeface="Wingdings" panose="05000000000000000000" pitchFamily="2" charset="2"/>
              </a:rPr>
              <a:t> </a:t>
            </a:r>
            <a:r>
              <a:rPr lang="ko-KR" altLang="en-US" sz="1400" dirty="0" smtClean="0">
                <a:sym typeface="Wingdings" panose="05000000000000000000" pitchFamily="2" charset="2"/>
              </a:rPr>
              <a:t>어떤 </a:t>
            </a:r>
            <a:r>
              <a:rPr lang="ko-KR" altLang="en-US" sz="1400" dirty="0" err="1" smtClean="0">
                <a:sym typeface="Wingdings" panose="05000000000000000000" pitchFamily="2" charset="2"/>
              </a:rPr>
              <a:t>액티비티로</a:t>
            </a:r>
            <a:r>
              <a:rPr lang="ko-KR" altLang="en-US" sz="1400" dirty="0" smtClean="0">
                <a:sym typeface="Wingdings" panose="05000000000000000000" pitchFamily="2" charset="2"/>
              </a:rPr>
              <a:t> 부터 응답을 받은 것인지 </a:t>
            </a:r>
            <a:r>
              <a:rPr lang="ko-KR" altLang="en-US" sz="1400" dirty="0" err="1" smtClean="0">
                <a:sym typeface="Wingdings" panose="05000000000000000000" pitchFamily="2" charset="2"/>
              </a:rPr>
              <a:t>구분할때</a:t>
            </a:r>
            <a:r>
              <a:rPr lang="ko-KR" altLang="en-US" sz="1400" dirty="0" smtClean="0">
                <a:sym typeface="Wingdings" panose="05000000000000000000" pitchFamily="2" charset="2"/>
              </a:rPr>
              <a:t> 사용</a:t>
            </a:r>
            <a:endParaRPr lang="en-US" altLang="ko-KR" sz="1400" dirty="0" smtClean="0">
              <a:sym typeface="Wingdings" panose="05000000000000000000" pitchFamily="2" charset="2"/>
            </a:endParaRPr>
          </a:p>
          <a:p>
            <a:r>
              <a:rPr lang="en-US" altLang="ko-KR" sz="1400" dirty="0" smtClean="0">
                <a:sym typeface="Wingdings" panose="05000000000000000000" pitchFamily="2" charset="2"/>
              </a:rPr>
              <a:t>2&gt; </a:t>
            </a:r>
            <a:r>
              <a:rPr lang="ko-KR" altLang="en-US" sz="1400" dirty="0" smtClean="0">
                <a:sym typeface="Wingdings" panose="05000000000000000000" pitchFamily="2" charset="2"/>
              </a:rPr>
              <a:t>응답을 보내온 </a:t>
            </a:r>
            <a:r>
              <a:rPr lang="ko-KR" altLang="en-US" sz="1400" dirty="0" err="1" smtClean="0">
                <a:sym typeface="Wingdings" panose="05000000000000000000" pitchFamily="2" charset="2"/>
              </a:rPr>
              <a:t>액티비티로</a:t>
            </a:r>
            <a:r>
              <a:rPr lang="ko-KR" altLang="en-US" sz="1400" dirty="0" smtClean="0">
                <a:sym typeface="Wingdings" panose="05000000000000000000" pitchFamily="2" charset="2"/>
              </a:rPr>
              <a:t> 부터 절단될 응답 코드</a:t>
            </a:r>
            <a:endParaRPr lang="en-US" altLang="ko-KR" sz="1400" dirty="0" smtClean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è"/>
            </a:pPr>
            <a:r>
              <a:rPr lang="ko-KR" altLang="en-US" sz="1400" dirty="0" smtClean="0">
                <a:sym typeface="Wingdings" panose="05000000000000000000" pitchFamily="2" charset="2"/>
              </a:rPr>
              <a:t>새로 띄운 액티비티에서 처리한 결과가 정상인지 아닌지 구분</a:t>
            </a:r>
            <a:endParaRPr lang="en-US" altLang="ko-KR" sz="1400" dirty="0" smtClean="0">
              <a:sym typeface="Wingdings" panose="05000000000000000000" pitchFamily="2" charset="2"/>
            </a:endParaRPr>
          </a:p>
          <a:p>
            <a:r>
              <a:rPr lang="en-US" altLang="ko-KR" sz="1400" dirty="0" smtClean="0">
                <a:sym typeface="Wingdings" panose="05000000000000000000" pitchFamily="2" charset="2"/>
              </a:rPr>
              <a:t>3&gt; </a:t>
            </a:r>
            <a:r>
              <a:rPr lang="ko-KR" altLang="en-US" sz="1400" dirty="0" smtClean="0">
                <a:sym typeface="Wingdings" panose="05000000000000000000" pitchFamily="2" charset="2"/>
              </a:rPr>
              <a:t>새로 </a:t>
            </a:r>
            <a:r>
              <a:rPr lang="ko-KR" altLang="en-US" sz="1400" dirty="0" err="1" smtClean="0">
                <a:sym typeface="Wingdings" panose="05000000000000000000" pitchFamily="2" charset="2"/>
              </a:rPr>
              <a:t>뜨웠던</a:t>
            </a:r>
            <a:r>
              <a:rPr lang="ko-KR" altLang="en-US" sz="1400" dirty="0" smtClean="0">
                <a:sym typeface="Wingdings" panose="05000000000000000000" pitchFamily="2" charset="2"/>
              </a:rPr>
              <a:t> 메뉴 </a:t>
            </a:r>
            <a:r>
              <a:rPr lang="ko-KR" altLang="en-US" sz="1400" dirty="0" err="1" smtClean="0">
                <a:sym typeface="Wingdings" panose="05000000000000000000" pitchFamily="2" charset="2"/>
              </a:rPr>
              <a:t>액티비티로</a:t>
            </a:r>
            <a:r>
              <a:rPr lang="ko-KR" altLang="en-US" sz="1400" dirty="0" smtClean="0">
                <a:sym typeface="Wingdings" panose="05000000000000000000" pitchFamily="2" charset="2"/>
              </a:rPr>
              <a:t> 부터 전달 받은 </a:t>
            </a:r>
            <a:r>
              <a:rPr lang="ko-KR" altLang="en-US" sz="1400" dirty="0" err="1" smtClean="0">
                <a:sym typeface="Wingdings" panose="05000000000000000000" pitchFamily="2" charset="2"/>
              </a:rPr>
              <a:t>인텐트</a:t>
            </a:r>
            <a:r>
              <a:rPr lang="ko-KR" altLang="en-US" sz="1400" dirty="0" smtClean="0">
                <a:sym typeface="Wingdings" panose="05000000000000000000" pitchFamily="2" charset="2"/>
              </a:rPr>
              <a:t> 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97548196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38138" indent="-342900">
              <a:buFont typeface="Wingdings" pitchFamily="2" charset="2"/>
              <a:buChar char="v"/>
            </a:pP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암시적 </a:t>
            </a:r>
            <a:r>
              <a:rPr lang="ko-KR" altLang="en-US" sz="1600" b="1" dirty="0" err="1" smtClean="0">
                <a:latin typeface="맑은 고딕" pitchFamily="50" charset="-127"/>
                <a:ea typeface="맑은 고딕" pitchFamily="50" charset="-127"/>
              </a:rPr>
              <a:t>인텐트</a:t>
            </a:r>
            <a:r>
              <a:rPr lang="en-US" altLang="ko-KR" sz="1600" b="1" dirty="0">
                <a:latin typeface="맑은 고딕" pitchFamily="50" charset="-127"/>
                <a:ea typeface="맑은 고딕" pitchFamily="50" charset="-127"/>
              </a:rPr>
              <a:t>(Implicit Intent, </a:t>
            </a: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묵시적 </a:t>
            </a:r>
            <a:r>
              <a:rPr lang="ko-KR" altLang="en-US" sz="1600" b="1" dirty="0" err="1">
                <a:latin typeface="맑은 고딕" pitchFamily="50" charset="-127"/>
                <a:ea typeface="맑은 고딕" pitchFamily="50" charset="-127"/>
              </a:rPr>
              <a:t>인텐트</a:t>
            </a:r>
            <a:r>
              <a:rPr lang="en-US" altLang="ko-KR" sz="1600" b="1" dirty="0" smtClean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marL="698500" lvl="1" indent="-342900">
              <a:buFont typeface="Wingdings" panose="05000000000000000000" pitchFamily="2" charset="2"/>
              <a:buChar char="ü"/>
            </a:pPr>
            <a:r>
              <a:rPr lang="ko-KR" altLang="en-US" sz="1600" b="1" dirty="0" err="1" smtClean="0">
                <a:latin typeface="맑은 고딕" pitchFamily="50" charset="-127"/>
                <a:ea typeface="맑은 고딕" pitchFamily="50" charset="-127"/>
              </a:rPr>
              <a:t>인텐트를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 가리키는 대상이 모호할 수 있으면 조건을 만족하는 대상이 여러 개 </a:t>
            </a:r>
            <a:r>
              <a:rPr lang="ko-KR" altLang="en-US" sz="1600" b="1" dirty="0" err="1" smtClean="0">
                <a:latin typeface="맑은 고딕" pitchFamily="50" charset="-127"/>
                <a:ea typeface="맑은 고딕" pitchFamily="50" charset="-127"/>
              </a:rPr>
              <a:t>존재하할수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 있고 여러 개 일 경우 사용자가 하나를 선택할 수 있다</a:t>
            </a:r>
            <a:r>
              <a:rPr lang="en-US" altLang="ko-KR" sz="1600" b="1" dirty="0" smtClean="0">
                <a:latin typeface="맑은 고딕" pitchFamily="50" charset="-127"/>
                <a:ea typeface="맑은 고딕" pitchFamily="50" charset="-127"/>
              </a:rPr>
              <a:t>. </a:t>
            </a:r>
          </a:p>
          <a:p>
            <a:pPr marL="698500" lvl="1" indent="-342900">
              <a:buFont typeface="Wingdings" panose="05000000000000000000" pitchFamily="2" charset="2"/>
              <a:buChar char="ü"/>
            </a:pP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약속된 </a:t>
            </a: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액션</a:t>
            </a:r>
            <a:r>
              <a:rPr lang="en-US" altLang="ko-KR" sz="1600" b="1" dirty="0">
                <a:latin typeface="맑은 고딕" pitchFamily="50" charset="-127"/>
                <a:ea typeface="맑은 고딕" pitchFamily="50" charset="-127"/>
              </a:rPr>
              <a:t>(Action)</a:t>
            </a: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을 지정하여 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안드로이드에서 제공하는 기존 응용 프로그램을 </a:t>
            </a: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실행하는 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것</a:t>
            </a:r>
            <a:endParaRPr lang="en-US" altLang="ko-KR" sz="16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698500" lvl="1" indent="-342900">
              <a:buFont typeface="Wingdings" panose="05000000000000000000" pitchFamily="2" charset="2"/>
              <a:buChar char="ü"/>
            </a:pP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액션과 데이터를 지정하긴 했지만 호출 대상이 달라질 수 있음 </a:t>
            </a:r>
            <a:endParaRPr lang="en-US" altLang="ko-KR" sz="16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sz="14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명시적이니 것은 가리키는 대상이 </a:t>
            </a:r>
            <a:r>
              <a:rPr lang="en-US" altLang="ko-KR" sz="14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400" b="1" dirty="0" err="1" smtClean="0">
                <a:solidFill>
                  <a:schemeClr val="tx2">
                    <a:lumMod val="60000"/>
                    <a:lumOff val="4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액티비티</a:t>
            </a:r>
            <a:r>
              <a:rPr lang="en-US" altLang="ko-KR" sz="14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ko-KR" altLang="en-US" sz="14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로 명확하며</a:t>
            </a:r>
            <a:r>
              <a:rPr lang="en-US" altLang="ko-KR" sz="14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4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조건을 만족하는 대상이 하나만 존재</a:t>
            </a:r>
            <a:endParaRPr lang="en-US" altLang="ko-KR" sz="1400" b="1" dirty="0" smtClean="0">
              <a:solidFill>
                <a:schemeClr val="tx2">
                  <a:lumMod val="60000"/>
                  <a:lumOff val="4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marL="641350" lvl="1" indent="-285750">
              <a:buFont typeface="Wingdings" panose="05000000000000000000" pitchFamily="2" charset="2"/>
              <a:buChar char="ü"/>
            </a:pP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전화 거는 것을 예로 들면 전화번호를 </a:t>
            </a:r>
            <a:r>
              <a:rPr lang="ko-KR" altLang="en-US" sz="1600" b="1" dirty="0" err="1">
                <a:latin typeface="맑은 고딕" pitchFamily="50" charset="-127"/>
                <a:ea typeface="맑은 고딕" pitchFamily="50" charset="-127"/>
              </a:rPr>
              <a:t>인</a:t>
            </a:r>
            <a:r>
              <a:rPr lang="ko-KR" altLang="en-US" sz="1600" b="1" dirty="0" err="1" smtClean="0">
                <a:latin typeface="맑은 고딕" pitchFamily="50" charset="-127"/>
                <a:ea typeface="맑은 고딕" pitchFamily="50" charset="-127"/>
              </a:rPr>
              <a:t>텐트로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넘긴 후에 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전화 걸기 응용 프로그램이 </a:t>
            </a: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실행되는 것과 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같음</a:t>
            </a:r>
            <a:endParaRPr lang="en-US" altLang="ko-KR" sz="1600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액티비티와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인텐트</a:t>
            </a:r>
            <a:r>
              <a:rPr lang="ko-KR" altLang="en-US" dirty="0" smtClean="0"/>
              <a:t> 응용 ▶</a:t>
            </a:r>
            <a:r>
              <a:rPr lang="ko-KR" altLang="en-US" sz="2400" dirty="0" smtClean="0"/>
              <a:t>암시적 </a:t>
            </a:r>
            <a:r>
              <a:rPr lang="ko-KR" altLang="en-US" sz="2400" dirty="0" err="1" smtClean="0"/>
              <a:t>인텐트</a:t>
            </a:r>
            <a:endParaRPr lang="ko-KR" altLang="en-US" sz="2400" dirty="0" smtClean="0"/>
          </a:p>
        </p:txBody>
      </p:sp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14175"/>
          <a:stretch/>
        </p:blipFill>
        <p:spPr>
          <a:xfrm>
            <a:off x="882978" y="4111336"/>
            <a:ext cx="3685842" cy="161280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828032" y="3766263"/>
            <a:ext cx="3666744" cy="3108543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 smtClean="0"/>
              <a:t>수신 대상이 두가지 의미</a:t>
            </a:r>
            <a:endParaRPr lang="en-US" altLang="ko-KR" sz="1400" dirty="0" smtClean="0"/>
          </a:p>
          <a:p>
            <a:pPr lvl="1"/>
            <a:r>
              <a:rPr lang="en-US" altLang="ko-KR" sz="1400" dirty="0" smtClean="0"/>
              <a:t>1&gt; </a:t>
            </a:r>
            <a:r>
              <a:rPr lang="ko-KR" altLang="en-US" sz="1400" dirty="0" err="1" smtClean="0"/>
              <a:t>액티비티나</a:t>
            </a:r>
            <a:r>
              <a:rPr lang="ko-KR" altLang="en-US" sz="1400" dirty="0" smtClean="0"/>
              <a:t> 서비스를 대상으로 </a:t>
            </a:r>
            <a:r>
              <a:rPr lang="ko-KR" altLang="en-US" sz="1400" dirty="0" err="1" smtClean="0"/>
              <a:t>할때는</a:t>
            </a:r>
            <a:r>
              <a:rPr lang="ko-KR" altLang="en-US" sz="1400" dirty="0" smtClean="0"/>
              <a:t> 수행하고자 하는 작업</a:t>
            </a:r>
            <a:endParaRPr lang="en-US" altLang="ko-KR" sz="1400" dirty="0" smtClean="0"/>
          </a:p>
          <a:p>
            <a:pPr lvl="1"/>
            <a:r>
              <a:rPr lang="en-US" altLang="ko-KR" sz="1400" dirty="0" smtClean="0"/>
              <a:t>2&gt; </a:t>
            </a:r>
            <a:r>
              <a:rPr lang="ko-KR" altLang="en-US" sz="1400" dirty="0" smtClean="0"/>
              <a:t>전달하고자 하는 것을 </a:t>
            </a:r>
            <a:r>
              <a:rPr lang="ko-KR" altLang="en-US" sz="1400" dirty="0" err="1" smtClean="0"/>
              <a:t>브로드</a:t>
            </a:r>
            <a:r>
              <a:rPr lang="ko-KR" altLang="en-US" sz="1400" dirty="0" smtClean="0"/>
              <a:t> 캐스트 형태로 작업</a:t>
            </a:r>
            <a:endParaRPr lang="en-US" altLang="ko-KR" sz="1400" dirty="0" smtClean="0"/>
          </a:p>
          <a:p>
            <a:pPr lvl="1"/>
            <a:endParaRPr lang="en-US" altLang="ko-KR" sz="1400" dirty="0" smtClean="0"/>
          </a:p>
          <a:p>
            <a:pPr marL="285750" indent="-285750">
              <a:buFontTx/>
              <a:buChar char="-"/>
            </a:pPr>
            <a:r>
              <a:rPr lang="ko-KR" altLang="en-US" sz="1400" dirty="0" smtClean="0"/>
              <a:t>데이터의 위치와 타입</a:t>
            </a:r>
            <a:endParaRPr lang="en-US" altLang="ko-KR" sz="1400" dirty="0" smtClean="0"/>
          </a:p>
          <a:p>
            <a:pPr lvl="1"/>
            <a:r>
              <a:rPr lang="en-US" altLang="ko-KR" sz="1400" dirty="0" smtClean="0"/>
              <a:t>1&gt; </a:t>
            </a:r>
            <a:r>
              <a:rPr lang="ko-KR" altLang="en-US" sz="1400" dirty="0" smtClean="0"/>
              <a:t>위치 </a:t>
            </a:r>
            <a:r>
              <a:rPr lang="en-US" altLang="ko-KR" sz="1400" dirty="0" smtClean="0"/>
              <a:t>:</a:t>
            </a:r>
            <a:r>
              <a:rPr lang="en-US" altLang="ko-KR" sz="1400" dirty="0" err="1" smtClean="0"/>
              <a:t>Uri.parse</a:t>
            </a:r>
            <a:r>
              <a:rPr lang="en-US" altLang="ko-KR" sz="1400" dirty="0" smtClean="0"/>
              <a:t>(URI)</a:t>
            </a:r>
          </a:p>
          <a:p>
            <a:pPr lvl="1"/>
            <a:r>
              <a:rPr lang="en-US" altLang="ko-KR" sz="1400" dirty="0" smtClean="0"/>
              <a:t>2&gt; MIME </a:t>
            </a:r>
            <a:r>
              <a:rPr lang="ko-KR" altLang="en-US" sz="1400" dirty="0" smtClean="0"/>
              <a:t>타입으로 지정</a:t>
            </a:r>
            <a:endParaRPr lang="en-US" altLang="ko-KR" sz="1400" dirty="0" smtClean="0"/>
          </a:p>
          <a:p>
            <a:pPr lvl="2"/>
            <a:r>
              <a:rPr lang="ko-KR" altLang="en-US" sz="1400" dirty="0" smtClean="0"/>
              <a:t>타입</a:t>
            </a:r>
            <a:r>
              <a:rPr lang="en-US" altLang="ko-KR" sz="1400" dirty="0" smtClean="0"/>
              <a:t>/</a:t>
            </a:r>
            <a:r>
              <a:rPr lang="ko-KR" altLang="en-US" sz="1400" dirty="0" err="1" smtClean="0"/>
              <a:t>하위타입</a:t>
            </a:r>
            <a:r>
              <a:rPr lang="ko-KR" altLang="en-US" sz="1400" dirty="0" smtClean="0"/>
              <a:t> </a:t>
            </a:r>
            <a:r>
              <a:rPr lang="ko-KR" altLang="en-US" sz="1400" dirty="0" smtClean="0">
                <a:sym typeface="Wingdings" panose="05000000000000000000" pitchFamily="2" charset="2"/>
              </a:rPr>
              <a:t>형식으로 </a:t>
            </a:r>
            <a:endParaRPr lang="en-US" altLang="ko-KR" sz="1400" dirty="0" smtClean="0">
              <a:sym typeface="Wingdings" panose="05000000000000000000" pitchFamily="2" charset="2"/>
            </a:endParaRPr>
          </a:p>
          <a:p>
            <a:pPr lvl="2"/>
            <a:r>
              <a:rPr lang="en-US" altLang="ko-KR" sz="1400" dirty="0" smtClean="0">
                <a:sym typeface="Wingdings" panose="05000000000000000000" pitchFamily="2" charset="2"/>
              </a:rPr>
              <a:t>( text/plain, image/jpeg, audio/mpeg, video/mp4 </a:t>
            </a:r>
            <a:r>
              <a:rPr lang="ko-KR" altLang="en-US" sz="1400" dirty="0" smtClean="0">
                <a:sym typeface="Wingdings" panose="05000000000000000000" pitchFamily="2" charset="2"/>
              </a:rPr>
              <a:t>등</a:t>
            </a:r>
            <a:r>
              <a:rPr lang="en-US" altLang="ko-KR" sz="1400" dirty="0" smtClean="0">
                <a:sym typeface="Wingdings" panose="05000000000000000000" pitchFamily="2" charset="2"/>
              </a:rPr>
              <a:t>)</a:t>
            </a:r>
            <a:endParaRPr lang="en-US" altLang="ko-KR" sz="1400" dirty="0" smtClean="0"/>
          </a:p>
          <a:p>
            <a:pPr lvl="1"/>
            <a:r>
              <a:rPr lang="en-US" altLang="ko-KR" sz="1400" dirty="0" smtClean="0"/>
              <a:t>3&gt; </a:t>
            </a:r>
            <a:r>
              <a:rPr lang="ko-KR" altLang="en-US" sz="1400" dirty="0" smtClean="0"/>
              <a:t>카테고리 </a:t>
            </a:r>
            <a:r>
              <a:rPr lang="en-US" altLang="ko-KR" sz="1400" dirty="0" smtClean="0"/>
              <a:t>: </a:t>
            </a:r>
            <a:r>
              <a:rPr lang="ko-KR" altLang="en-US" sz="1400" dirty="0" err="1" smtClean="0"/>
              <a:t>인텐트를</a:t>
            </a:r>
            <a:r>
              <a:rPr lang="ko-KR" altLang="en-US" sz="1400" dirty="0" smtClean="0"/>
              <a:t> 수신할 수 있는 대상의 종류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9547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ACTION_MAIN : </a:t>
            </a:r>
            <a:r>
              <a:rPr lang="ko-KR" altLang="en-US" dirty="0" smtClean="0"/>
              <a:t>메인 </a:t>
            </a:r>
            <a:r>
              <a:rPr lang="ko-KR" altLang="en-US" dirty="0" err="1" smtClean="0"/>
              <a:t>액티비티</a:t>
            </a:r>
            <a:r>
              <a:rPr lang="ko-KR" altLang="en-US" dirty="0" smtClean="0"/>
              <a:t> 실행 </a:t>
            </a:r>
            <a:endParaRPr lang="en-US" altLang="ko-KR" dirty="0" smtClean="0"/>
          </a:p>
          <a:p>
            <a:r>
              <a:rPr lang="en-US" altLang="ko-KR" dirty="0" smtClean="0"/>
              <a:t>ACTION_DIAL tel:01077881234</a:t>
            </a:r>
          </a:p>
          <a:p>
            <a:pPr lvl="1"/>
            <a:r>
              <a:rPr lang="ko-KR" altLang="en-US" dirty="0" smtClean="0"/>
              <a:t>주어진 전화번호를 이용해 전화 걸기를 함 </a:t>
            </a:r>
            <a:endParaRPr lang="en-US" altLang="ko-KR" dirty="0" smtClean="0"/>
          </a:p>
          <a:p>
            <a:r>
              <a:rPr lang="en-US" altLang="ko-KR" dirty="0" smtClean="0"/>
              <a:t>ACTION_VIEW </a:t>
            </a:r>
            <a:r>
              <a:rPr lang="en-US" altLang="ko-KR" dirty="0" smtClean="0">
                <a:hlinkClick r:id="rId2"/>
              </a:rPr>
              <a:t>tel:01077881234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주어진 전화번호를 이용해 </a:t>
            </a:r>
            <a:r>
              <a:rPr lang="ko-KR" altLang="en-US" dirty="0" err="1" smtClean="0"/>
              <a:t>전화절기</a:t>
            </a:r>
            <a:r>
              <a:rPr lang="ko-KR" altLang="en-US" dirty="0" smtClean="0"/>
              <a:t> 화면을 보여줌</a:t>
            </a:r>
            <a:endParaRPr lang="en-US" altLang="ko-KR" dirty="0" smtClean="0"/>
          </a:p>
          <a:p>
            <a:pPr lvl="1"/>
            <a:r>
              <a:rPr lang="en-US" altLang="ko-KR" dirty="0"/>
              <a:t> </a:t>
            </a:r>
            <a:r>
              <a:rPr lang="en-US" altLang="ko-KR" dirty="0" smtClean="0"/>
              <a:t>URI</a:t>
            </a:r>
            <a:r>
              <a:rPr lang="ko-KR" altLang="en-US" dirty="0" smtClean="0"/>
              <a:t>값의 유형에 따라 </a:t>
            </a:r>
            <a:r>
              <a:rPr lang="en-US" altLang="ko-KR" dirty="0" smtClean="0"/>
              <a:t>VIEW </a:t>
            </a:r>
            <a:r>
              <a:rPr lang="ko-KR" altLang="en-US" dirty="0" smtClean="0"/>
              <a:t>액션이 다른 기능을 수행함 </a:t>
            </a:r>
            <a:endParaRPr lang="en-US" altLang="ko-KR" dirty="0" smtClean="0"/>
          </a:p>
          <a:p>
            <a:r>
              <a:rPr lang="en-US" altLang="ko-KR" dirty="0" smtClean="0"/>
              <a:t>ACTION_EDIT content://contacts/people/2</a:t>
            </a:r>
          </a:p>
          <a:p>
            <a:pPr lvl="1"/>
            <a:r>
              <a:rPr lang="ko-KR" altLang="en-US" dirty="0" err="1" smtClean="0"/>
              <a:t>전화버호부</a:t>
            </a:r>
            <a:r>
              <a:rPr lang="ko-KR" altLang="en-US" dirty="0" smtClean="0"/>
              <a:t> 데이터베이스 있는 </a:t>
            </a:r>
            <a:r>
              <a:rPr lang="ko-KR" altLang="en-US" dirty="0" err="1" smtClean="0"/>
              <a:t>정보중에서</a:t>
            </a:r>
            <a:r>
              <a:rPr lang="en-US" altLang="ko-KR" dirty="0" smtClean="0"/>
              <a:t> ID</a:t>
            </a:r>
            <a:r>
              <a:rPr lang="ko-KR" altLang="en-US" dirty="0"/>
              <a:t>값</a:t>
            </a:r>
            <a:r>
              <a:rPr lang="ko-KR" altLang="en-US" dirty="0" smtClean="0"/>
              <a:t>이 </a:t>
            </a:r>
            <a:r>
              <a:rPr lang="en-US" altLang="ko-KR" dirty="0" smtClean="0"/>
              <a:t>2</a:t>
            </a:r>
            <a:r>
              <a:rPr lang="ko-KR" altLang="en-US" dirty="0" smtClean="0"/>
              <a:t>인 정보를 편집하기 위한 화면을 보여줌</a:t>
            </a:r>
            <a:endParaRPr lang="en-US" altLang="ko-KR" dirty="0" smtClean="0"/>
          </a:p>
          <a:p>
            <a:r>
              <a:rPr lang="en-US" altLang="ko-KR" dirty="0" smtClean="0"/>
              <a:t>ACTION_VIEW content://contacts/people</a:t>
            </a:r>
          </a:p>
          <a:p>
            <a:pPr lvl="1"/>
            <a:r>
              <a:rPr lang="ko-KR" altLang="en-US" dirty="0" err="1" smtClean="0"/>
              <a:t>전화번호후</a:t>
            </a:r>
            <a:r>
              <a:rPr lang="ko-KR" altLang="en-US" dirty="0" smtClean="0"/>
              <a:t> 데이터베이스의 내용을 보여줌</a:t>
            </a:r>
            <a:endParaRPr lang="en-US" altLang="ko-KR" dirty="0" smtClean="0"/>
          </a:p>
          <a:p>
            <a:r>
              <a:rPr lang="ko-KR" altLang="en-US" dirty="0" smtClean="0"/>
              <a:t>내부 </a:t>
            </a:r>
            <a:r>
              <a:rPr lang="ko-KR" altLang="en-US" dirty="0" err="1" smtClean="0"/>
              <a:t>액티비티</a:t>
            </a:r>
            <a:r>
              <a:rPr lang="ko-KR" altLang="en-US" dirty="0" smtClean="0"/>
              <a:t> 실행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setAction</a:t>
            </a:r>
            <a:r>
              <a:rPr lang="en-US" altLang="ko-KR" dirty="0" smtClean="0"/>
              <a:t>(“</a:t>
            </a:r>
            <a:r>
              <a:rPr lang="ko-KR" altLang="en-US" dirty="0" smtClean="0"/>
              <a:t>안드로이드 이름</a:t>
            </a:r>
            <a:r>
              <a:rPr lang="en-US" altLang="ko-KR" dirty="0" smtClean="0"/>
              <a:t>“);  </a:t>
            </a:r>
            <a:r>
              <a:rPr lang="ko-KR" altLang="en-US" dirty="0" smtClean="0"/>
              <a:t>액션을 지정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addCategory</a:t>
            </a:r>
            <a:r>
              <a:rPr lang="en-US" altLang="ko-KR" dirty="0" smtClean="0"/>
              <a:t>(“</a:t>
            </a:r>
            <a:r>
              <a:rPr lang="ko-KR" altLang="en-US" dirty="0" smtClean="0"/>
              <a:t>카테고리</a:t>
            </a:r>
            <a:r>
              <a:rPr lang="en-US" altLang="ko-KR" dirty="0" smtClean="0"/>
              <a:t>”) : </a:t>
            </a:r>
            <a:r>
              <a:rPr lang="ko-KR" altLang="en-US" dirty="0" smtClean="0"/>
              <a:t>카테고리 지정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액티비티와</a:t>
            </a:r>
            <a:r>
              <a:rPr lang="ko-KR" altLang="en-US" dirty="0"/>
              <a:t> </a:t>
            </a:r>
            <a:r>
              <a:rPr lang="ko-KR" altLang="en-US" dirty="0" err="1"/>
              <a:t>인텐트</a:t>
            </a:r>
            <a:r>
              <a:rPr lang="ko-KR" altLang="en-US" dirty="0"/>
              <a:t> 응용 ▶암시적 </a:t>
            </a:r>
            <a:r>
              <a:rPr lang="ko-KR" altLang="en-US" dirty="0" err="1"/>
              <a:t>인텐트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347683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38138" indent="-342900">
              <a:buFont typeface="Wingdings" pitchFamily="2" charset="2"/>
              <a:buChar char="v"/>
            </a:pPr>
            <a:r>
              <a:rPr lang="ko-KR" altLang="en-US" sz="1800" b="1" dirty="0" smtClean="0">
                <a:latin typeface="맑은 고딕" pitchFamily="50" charset="-127"/>
                <a:ea typeface="맑은 고딕" pitchFamily="50" charset="-127"/>
              </a:rPr>
              <a:t>암시적 </a:t>
            </a:r>
            <a:r>
              <a:rPr lang="ko-KR" altLang="en-US" sz="1800" b="1" dirty="0" err="1" smtClean="0">
                <a:latin typeface="맑은 고딕" pitchFamily="50" charset="-127"/>
                <a:ea typeface="맑은 고딕" pitchFamily="50" charset="-127"/>
              </a:rPr>
              <a:t>인텐트</a:t>
            </a:r>
            <a:r>
              <a:rPr lang="en-US" altLang="ko-KR" sz="1800" b="1" dirty="0">
                <a:latin typeface="맑은 고딕" pitchFamily="50" charset="-127"/>
                <a:ea typeface="맑은 고딕" pitchFamily="50" charset="-127"/>
              </a:rPr>
              <a:t>(Implicit Intent, </a:t>
            </a:r>
            <a:r>
              <a:rPr lang="ko-KR" altLang="en-US" sz="1800" b="1" dirty="0">
                <a:latin typeface="맑은 고딕" pitchFamily="50" charset="-127"/>
                <a:ea typeface="맑은 고딕" pitchFamily="50" charset="-127"/>
              </a:rPr>
              <a:t>묵시적 </a:t>
            </a:r>
            <a:r>
              <a:rPr lang="ko-KR" altLang="en-US" sz="1800" b="1" dirty="0" err="1">
                <a:latin typeface="맑은 고딕" pitchFamily="50" charset="-127"/>
                <a:ea typeface="맑은 고딕" pitchFamily="50" charset="-127"/>
              </a:rPr>
              <a:t>인텐트</a:t>
            </a:r>
            <a:r>
              <a:rPr lang="en-US" altLang="ko-KR" sz="1800" b="1" dirty="0" smtClean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marL="698500" lvl="1" indent="-342900">
              <a:buFont typeface="Wingdings" panose="05000000000000000000" pitchFamily="2" charset="2"/>
              <a:buChar char="ü"/>
            </a:pP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119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에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응급 전화를 거는 형식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698500" lvl="1" indent="-342900">
              <a:buFont typeface="Wingdings" panose="05000000000000000000" pitchFamily="2" charset="2"/>
              <a:buChar char="ü"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698500" lvl="1" indent="-342900">
              <a:buFont typeface="Wingdings" panose="05000000000000000000" pitchFamily="2" charset="2"/>
              <a:buChar char="ü"/>
            </a:pP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698500" lvl="1" indent="-342900">
              <a:buFont typeface="Wingdings" panose="05000000000000000000" pitchFamily="2" charset="2"/>
              <a:buChar char="ü"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698500" lvl="1" indent="-342900">
              <a:buFont typeface="Wingdings" panose="05000000000000000000" pitchFamily="2" charset="2"/>
              <a:buChar char="ü"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698500" lvl="1" indent="-342900">
              <a:buFont typeface="Wingdings" panose="05000000000000000000" pitchFamily="2" charset="2"/>
              <a:buChar char="ü"/>
            </a:pP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전화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걸기를 하려면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AndroidManifest.xml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의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b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&lt;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application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위에 다음과 같이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권한 추가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액티비티와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인텐트</a:t>
            </a:r>
            <a:r>
              <a:rPr lang="ko-KR" altLang="en-US" dirty="0" smtClean="0"/>
              <a:t> 응용 ▶</a:t>
            </a:r>
            <a:r>
              <a:rPr lang="ko-KR" altLang="en-US" sz="2400" dirty="0" smtClean="0"/>
              <a:t>암시적 </a:t>
            </a:r>
            <a:r>
              <a:rPr lang="ko-KR" altLang="en-US" sz="2400" dirty="0" err="1" smtClean="0"/>
              <a:t>인텐트</a:t>
            </a:r>
            <a:endParaRPr lang="ko-KR" altLang="en-US" sz="2400" dirty="0" smtClean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289" y="1948474"/>
            <a:ext cx="6838950" cy="88582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239" y="3966844"/>
            <a:ext cx="6877050" cy="11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185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암시적 </a:t>
            </a:r>
            <a:r>
              <a:rPr lang="ko-KR" altLang="en-US" sz="2400" b="1" dirty="0" err="1" smtClean="0">
                <a:latin typeface="맑은 고딕" pitchFamily="50" charset="-127"/>
                <a:ea typeface="맑은 고딕" pitchFamily="50" charset="-127"/>
              </a:rPr>
              <a:t>인텐트</a:t>
            </a: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예제</a:t>
            </a:r>
            <a:endParaRPr lang="en-US" altLang="ko-KR" sz="2400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 </a:t>
            </a:r>
            <a:r>
              <a:rPr lang="ko-KR" altLang="en-US" dirty="0" err="1" smtClean="0"/>
              <a:t>액티비티와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인텐트</a:t>
            </a:r>
            <a:r>
              <a:rPr lang="ko-KR" altLang="en-US" dirty="0" smtClean="0"/>
              <a:t> 응용 ▶</a:t>
            </a:r>
            <a:r>
              <a:rPr lang="ko-KR" altLang="en-US" sz="2400" dirty="0" smtClean="0"/>
              <a:t>암시적 </a:t>
            </a:r>
            <a:r>
              <a:rPr lang="ko-KR" altLang="en-US" sz="2400" dirty="0" err="1" smtClean="0"/>
              <a:t>인텐트</a:t>
            </a:r>
            <a:endParaRPr lang="ko-KR" altLang="en-US" sz="2400" dirty="0" smtClean="0"/>
          </a:p>
        </p:txBody>
      </p:sp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t="7857" r="43765" b="20015"/>
          <a:stretch/>
        </p:blipFill>
        <p:spPr>
          <a:xfrm>
            <a:off x="642335" y="1591055"/>
            <a:ext cx="4593399" cy="4654297"/>
          </a:xfrm>
          <a:prstGeom prst="rect">
            <a:avLst/>
          </a:prstGeom>
          <a:ln>
            <a:solidFill>
              <a:schemeClr val="bg2">
                <a:lumMod val="25000"/>
              </a:schemeClr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l="68455" t="8119" r="3978" b="67239"/>
          <a:stretch/>
        </p:blipFill>
        <p:spPr>
          <a:xfrm>
            <a:off x="5289691" y="2464304"/>
            <a:ext cx="1773936" cy="1252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831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암시적 </a:t>
            </a:r>
            <a:r>
              <a:rPr lang="ko-KR" altLang="en-US" sz="1600" b="1" dirty="0" err="1" smtClean="0">
                <a:latin typeface="맑은 고딕" pitchFamily="50" charset="-127"/>
                <a:ea typeface="맑은 고딕" pitchFamily="50" charset="-127"/>
              </a:rPr>
              <a:t>인텐트</a:t>
            </a:r>
            <a:r>
              <a:rPr lang="en-US" altLang="ko-KR" sz="160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예제 </a:t>
            </a:r>
            <a:r>
              <a:rPr lang="en-US" altLang="ko-KR" sz="1600" b="1" dirty="0" smtClean="0">
                <a:latin typeface="맑은 고딕" pitchFamily="50" charset="-127"/>
                <a:ea typeface="맑은 고딕" pitchFamily="50" charset="-127"/>
              </a:rPr>
              <a:t>Java 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코드</a:t>
            </a:r>
            <a:r>
              <a:rPr lang="en-US" altLang="ko-KR" sz="1600" b="1" dirty="0" smtClean="0">
                <a:latin typeface="맑은 고딕" pitchFamily="50" charset="-127"/>
                <a:ea typeface="맑은 고딕" pitchFamily="50" charset="-127"/>
              </a:rPr>
              <a:t>(1/2)</a:t>
            </a:r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액티비티와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인텐트</a:t>
            </a:r>
            <a:r>
              <a:rPr lang="ko-KR" altLang="en-US" dirty="0" smtClean="0"/>
              <a:t> 응용 ▶</a:t>
            </a:r>
            <a:r>
              <a:rPr lang="ko-KR" altLang="en-US" sz="2400" dirty="0" smtClean="0"/>
              <a:t>암시적 </a:t>
            </a:r>
            <a:r>
              <a:rPr lang="ko-KR" altLang="en-US" sz="2400" dirty="0" err="1" smtClean="0"/>
              <a:t>인텐트</a:t>
            </a:r>
            <a:endParaRPr lang="ko-KR" altLang="en-US" sz="2400" dirty="0" smtClean="0"/>
          </a:p>
        </p:txBody>
      </p:sp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573041" y="1501588"/>
            <a:ext cx="6156943" cy="4651140"/>
            <a:chOff x="1136650" y="2897983"/>
            <a:chExt cx="7395896" cy="5715871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2"/>
            <a:srcRect t="19368"/>
            <a:stretch/>
          </p:blipFill>
          <p:spPr>
            <a:xfrm>
              <a:off x="1143000" y="2897983"/>
              <a:ext cx="6858000" cy="1397793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36650" y="4278009"/>
              <a:ext cx="7395896" cy="43358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7848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액티비티와</a:t>
            </a:r>
            <a:r>
              <a:rPr lang="ko-KR" altLang="en-US" dirty="0"/>
              <a:t> </a:t>
            </a:r>
            <a:r>
              <a:rPr lang="ko-KR" altLang="en-US" dirty="0" err="1"/>
              <a:t>인텐트</a:t>
            </a:r>
            <a:r>
              <a:rPr lang="ko-KR" altLang="en-US" dirty="0"/>
              <a:t> 응용 ▶암시적 </a:t>
            </a:r>
            <a:r>
              <a:rPr lang="ko-KR" altLang="en-US" dirty="0" err="1"/>
              <a:t>인텐트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606" y="1268406"/>
            <a:ext cx="7276693" cy="4757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76915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38138" indent="-342900">
              <a:buFont typeface="Wingdings" pitchFamily="2" charset="2"/>
              <a:buChar char="v"/>
            </a:pPr>
            <a:r>
              <a:rPr lang="ko-KR" altLang="en-US" sz="1800" b="1" dirty="0" smtClean="0">
                <a:latin typeface="맑은 고딕" pitchFamily="50" charset="-127"/>
                <a:ea typeface="맑은 고딕" pitchFamily="50" charset="-127"/>
              </a:rPr>
              <a:t>암시적 </a:t>
            </a:r>
            <a:r>
              <a:rPr lang="ko-KR" altLang="en-US" sz="1800" b="1" dirty="0" err="1" smtClean="0">
                <a:latin typeface="맑은 고딕" pitchFamily="50" charset="-127"/>
                <a:ea typeface="맑은 고딕" pitchFamily="50" charset="-127"/>
              </a:rPr>
              <a:t>인텐트</a:t>
            </a:r>
            <a:r>
              <a:rPr lang="en-US" altLang="ko-KR" sz="180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800" b="1" dirty="0" smtClean="0">
                <a:latin typeface="맑은 고딕" pitchFamily="50" charset="-127"/>
                <a:ea typeface="맑은 고딕" pitchFamily="50" charset="-127"/>
              </a:rPr>
              <a:t>예제 </a:t>
            </a:r>
            <a:r>
              <a:rPr lang="en-US" altLang="ko-KR" sz="1800" b="1" dirty="0" smtClean="0">
                <a:latin typeface="맑은 고딕" pitchFamily="50" charset="-127"/>
                <a:ea typeface="맑은 고딕" pitchFamily="50" charset="-127"/>
              </a:rPr>
              <a:t>Java </a:t>
            </a:r>
            <a:r>
              <a:rPr lang="ko-KR" altLang="en-US" sz="1800" b="1" dirty="0" smtClean="0">
                <a:latin typeface="맑은 고딕" pitchFamily="50" charset="-127"/>
                <a:ea typeface="맑은 고딕" pitchFamily="50" charset="-127"/>
              </a:rPr>
              <a:t>코드</a:t>
            </a:r>
            <a:endParaRPr lang="en-US" altLang="ko-KR" sz="1800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액티비티와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인텐트</a:t>
            </a:r>
            <a:r>
              <a:rPr lang="ko-KR" altLang="en-US" dirty="0" smtClean="0"/>
              <a:t> 응용 ▶</a:t>
            </a:r>
            <a:r>
              <a:rPr lang="ko-KR" altLang="en-US" sz="2400" dirty="0" smtClean="0"/>
              <a:t>암시적 </a:t>
            </a:r>
            <a:r>
              <a:rPr lang="ko-KR" altLang="en-US" sz="2400" dirty="0" err="1" smtClean="0"/>
              <a:t>인텐트</a:t>
            </a:r>
            <a:endParaRPr lang="ko-KR" altLang="en-US" sz="2400" dirty="0" smtClean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r="-2051" b="60562"/>
          <a:stretch/>
        </p:blipFill>
        <p:spPr>
          <a:xfrm>
            <a:off x="414734" y="1753561"/>
            <a:ext cx="8628682" cy="2398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804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Sub2.xml </a:t>
            </a:r>
          </a:p>
          <a:p>
            <a:r>
              <a:rPr lang="ko-KR" altLang="en-US" dirty="0" smtClean="0"/>
              <a:t>앞에서 작성한 </a:t>
            </a:r>
            <a:r>
              <a:rPr lang="ko-KR" altLang="en-US" dirty="0" err="1" smtClean="0"/>
              <a:t>메인에서</a:t>
            </a:r>
            <a:r>
              <a:rPr lang="ko-KR" altLang="en-US" dirty="0" smtClean="0"/>
              <a:t> </a:t>
            </a:r>
            <a:r>
              <a:rPr lang="en-US" altLang="ko-KR" dirty="0" smtClean="0"/>
              <a:t>sub2.xml </a:t>
            </a:r>
            <a:r>
              <a:rPr lang="ko-KR" altLang="en-US" dirty="0" smtClean="0"/>
              <a:t>불러오기 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직접 해보기 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769" t="25523" r="36400" b="23942"/>
          <a:stretch/>
        </p:blipFill>
        <p:spPr bwMode="auto">
          <a:xfrm>
            <a:off x="668034" y="2015900"/>
            <a:ext cx="2869810" cy="417810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182" r="80000" b="37026"/>
          <a:stretch/>
        </p:blipFill>
        <p:spPr bwMode="auto">
          <a:xfrm>
            <a:off x="4191234" y="2170644"/>
            <a:ext cx="3048000" cy="386861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522851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직접해보기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19615" t="40142" r="64911" b="44674"/>
          <a:stretch/>
        </p:blipFill>
        <p:spPr>
          <a:xfrm>
            <a:off x="3350690" y="1318845"/>
            <a:ext cx="2829867" cy="148966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l="53839" t="25867" r="36250" b="43509"/>
          <a:stretch/>
        </p:blipFill>
        <p:spPr>
          <a:xfrm>
            <a:off x="465139" y="1144825"/>
            <a:ext cx="2428351" cy="402537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rcRect l="18035" t="12219" r="30000" b="36352"/>
          <a:stretch/>
        </p:blipFill>
        <p:spPr>
          <a:xfrm>
            <a:off x="2340751" y="2903341"/>
            <a:ext cx="6550769" cy="374409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6212564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직접해보기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27046" t="56567" r="59659" b="29241"/>
          <a:stretch/>
        </p:blipFill>
        <p:spPr>
          <a:xfrm>
            <a:off x="251520" y="1052736"/>
            <a:ext cx="2431472" cy="139238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l="43750" t="29454" r="38296" b="18578"/>
          <a:stretch/>
        </p:blipFill>
        <p:spPr>
          <a:xfrm>
            <a:off x="450840" y="2680173"/>
            <a:ext cx="2232152" cy="34661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rcRect l="30228" t="14413" r="43182" b="25851"/>
          <a:stretch/>
        </p:blipFill>
        <p:spPr>
          <a:xfrm>
            <a:off x="3426794" y="1061284"/>
            <a:ext cx="3173713" cy="382473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rcRect l="29432" t="49788" r="42954" b="24793"/>
          <a:stretch/>
        </p:blipFill>
        <p:spPr>
          <a:xfrm>
            <a:off x="3426793" y="4894563"/>
            <a:ext cx="3173713" cy="153415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8638960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5227" t="13989" r="41136" b="20133"/>
          <a:stretch/>
        </p:blipFill>
        <p:spPr>
          <a:xfrm>
            <a:off x="251520" y="1052736"/>
            <a:ext cx="8087124" cy="532859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0412843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8977" t="19073" r="30227" b="27122"/>
          <a:stretch/>
        </p:blipFill>
        <p:spPr>
          <a:xfrm>
            <a:off x="251520" y="1102747"/>
            <a:ext cx="8416636" cy="527858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859875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버튼클릭할때</a:t>
            </a:r>
            <a:r>
              <a:rPr lang="ko-KR" altLang="en-US" dirty="0" smtClean="0"/>
              <a:t> 화면 바꾸기 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l="18333" t="21728" r="23416" b="6350"/>
          <a:stretch/>
        </p:blipFill>
        <p:spPr>
          <a:xfrm>
            <a:off x="416890" y="1164876"/>
            <a:ext cx="7405425" cy="490516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4812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 smtClean="0"/>
              <a:t>addView</a:t>
            </a:r>
            <a:r>
              <a:rPr lang="en-US" altLang="ko-KR" dirty="0" smtClean="0"/>
              <a:t>()</a:t>
            </a:r>
          </a:p>
          <a:p>
            <a:pPr lvl="1"/>
            <a:r>
              <a:rPr lang="ko-KR" altLang="en-US" dirty="0"/>
              <a:t>뷰</a:t>
            </a:r>
            <a:r>
              <a:rPr lang="en-US" altLang="ko-KR" dirty="0"/>
              <a:t>(View)</a:t>
            </a:r>
            <a:r>
              <a:rPr lang="ko-KR" altLang="en-US" dirty="0"/>
              <a:t>를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추가하는 함수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r>
              <a:rPr lang="en-US" altLang="ko-KR" dirty="0" err="1" smtClean="0"/>
              <a:t>removeView</a:t>
            </a:r>
            <a:r>
              <a:rPr lang="en-US" altLang="ko-KR" dirty="0" smtClean="0"/>
              <a:t>()</a:t>
            </a:r>
          </a:p>
          <a:p>
            <a:pPr lvl="1"/>
            <a:r>
              <a:rPr lang="ko-KR" altLang="en-US" dirty="0"/>
              <a:t>뷰</a:t>
            </a:r>
            <a:r>
              <a:rPr lang="en-US" altLang="ko-KR" dirty="0"/>
              <a:t>(View)</a:t>
            </a:r>
            <a:r>
              <a:rPr lang="ko-KR" altLang="en-US" dirty="0"/>
              <a:t>를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삭제하는 함수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addView</a:t>
            </a:r>
            <a:r>
              <a:rPr lang="en-US" altLang="ko-KR" dirty="0"/>
              <a:t>() </a:t>
            </a:r>
            <a:r>
              <a:rPr lang="ko-KR" altLang="en-US" dirty="0"/>
              <a:t>함수와 </a:t>
            </a:r>
            <a:r>
              <a:rPr lang="en-US" altLang="ko-KR" dirty="0" err="1"/>
              <a:t>removeView</a:t>
            </a:r>
            <a:r>
              <a:rPr lang="en-US" altLang="ko-KR" dirty="0"/>
              <a:t>()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10162" t="29773" r="48772" b="45951"/>
          <a:stretch/>
        </p:blipFill>
        <p:spPr>
          <a:xfrm>
            <a:off x="2803161" y="1001604"/>
            <a:ext cx="5006715" cy="229834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l="10656" t="37215" r="38197" b="35711"/>
          <a:stretch/>
        </p:blipFill>
        <p:spPr>
          <a:xfrm>
            <a:off x="2908092" y="3577983"/>
            <a:ext cx="6235908" cy="2942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8305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aA7ftul0JWsMpeaCqdWEG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XEE9qJ3A1uChqGXbC2ta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dN8Ho1F7ROPKA1bGalCcV"/>
</p:tagLst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2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원본">
  <a:themeElements>
    <a:clrScheme name="원본">
      <a:dk1>
        <a:sysClr val="windowText" lastClr="000000"/>
      </a:dk1>
      <a:lt1>
        <a:sysClr val="window" lastClr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D2DA7A"/>
      </a:accent3>
      <a:accent4>
        <a:srgbClr val="FADA7A"/>
      </a:accent4>
      <a:accent5>
        <a:srgbClr val="B88472"/>
      </a:accent5>
      <a:accent6>
        <a:srgbClr val="8E736A"/>
      </a:accent6>
      <a:hlink>
        <a:srgbClr val="B292CA"/>
      </a:hlink>
      <a:folHlink>
        <a:srgbClr val="6B5680"/>
      </a:folHlink>
    </a:clrScheme>
    <a:fontScheme name="원본">
      <a:majorFont>
        <a:latin typeface="Bookman Old Style"/>
        <a:ea typeface=""/>
        <a:cs typeface=""/>
        <a:font script="Grek" typeface="Cambria"/>
        <a:font script="Cyrl" typeface="Cambria"/>
        <a:font script="Jpan" typeface="HG明朝E"/>
        <a:font script="Hang" typeface="돋움"/>
        <a:font script="Hans" typeface="宋体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/>
        <a:ea typeface=""/>
        <a:cs typeface=""/>
        <a:font script="Grek" typeface="Calibri"/>
        <a:font script="Cyrl" typeface="Calibri"/>
        <a:font script="Jpan" typeface="ＭＳ Ｐゴシック"/>
        <a:font script="Hang" typeface="맑은 고딕"/>
        <a:font script="Hans" typeface="华文新魏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원본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2910</TotalTime>
  <Words>1712</Words>
  <Application>Microsoft Office PowerPoint</Application>
  <PresentationFormat>화면 슬라이드 쇼(4:3)</PresentationFormat>
  <Paragraphs>375</Paragraphs>
  <Slides>73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73</vt:i4>
      </vt:variant>
    </vt:vector>
  </HeadingPairs>
  <TitlesOfParts>
    <vt:vector size="88" baseType="lpstr">
      <vt:lpstr>HY견명조</vt:lpstr>
      <vt:lpstr>HY나무L</vt:lpstr>
      <vt:lpstr>HY헤드라인M</vt:lpstr>
      <vt:lpstr>굴림</vt:lpstr>
      <vt:lpstr>나눔고딕</vt:lpstr>
      <vt:lpstr>돋움</vt:lpstr>
      <vt:lpstr>맑은 고딕</vt:lpstr>
      <vt:lpstr>휴먼편지체</vt:lpstr>
      <vt:lpstr>Arial</vt:lpstr>
      <vt:lpstr>Bookman Old Style</vt:lpstr>
      <vt:lpstr>Gill Sans MT</vt:lpstr>
      <vt:lpstr>Wingdings</vt:lpstr>
      <vt:lpstr>Wingdings 3</vt:lpstr>
      <vt:lpstr>2_Office 테마</vt:lpstr>
      <vt:lpstr>원본</vt:lpstr>
      <vt:lpstr>어플리케이션의 전환</vt:lpstr>
      <vt:lpstr>레이아웃 인플레이션 </vt:lpstr>
      <vt:lpstr>레이아웃 인플레이션 </vt:lpstr>
      <vt:lpstr>인플레이션 예제 </vt:lpstr>
      <vt:lpstr>부분 화면을 위한 레이아웃</vt:lpstr>
      <vt:lpstr>자바 코드 작성</vt:lpstr>
      <vt:lpstr>직접 해보기 </vt:lpstr>
      <vt:lpstr>버튼클릭할때 화면 바꾸기 </vt:lpstr>
      <vt:lpstr>addView() 함수와 removeView()</vt:lpstr>
      <vt:lpstr>동적으로 뷰 추가하기 </vt:lpstr>
      <vt:lpstr>MainActivity.java </vt:lpstr>
      <vt:lpstr>실습 1&gt; 선택 항목에 따라 입력내용 다르게 나타내기</vt:lpstr>
      <vt:lpstr>실습 1&gt; 선택 항목에 따라 입력내용 다르게 나타내기</vt:lpstr>
      <vt:lpstr>실습 1&gt; 선택 항목에 따라 입력내용 다르게 나타내기</vt:lpstr>
      <vt:lpstr>실습 1&gt; 선택 항목에 따라 입력내용 다르게 나타내기</vt:lpstr>
      <vt:lpstr>실습 1&gt; 선택 항목에 따라 입력내용 다르게 나타내기</vt:lpstr>
      <vt:lpstr>인텐트</vt:lpstr>
      <vt:lpstr>액티비티와 인텐트 기본 ▶액티비티 개요</vt:lpstr>
      <vt:lpstr>액티비티와 인텐트 기본 ▶액티비티 개요</vt:lpstr>
      <vt:lpstr>액티비티와 인텐트 기본 ▶액티비티 개요</vt:lpstr>
      <vt:lpstr>액티비티와 인텐트 기본 ▶액티비티 개요</vt:lpstr>
      <vt:lpstr>액티비티와 인텐트 기본 ▶액티비티 개요</vt:lpstr>
      <vt:lpstr>직접 풀어보기 </vt:lpstr>
      <vt:lpstr>직접 풀어보기 </vt:lpstr>
      <vt:lpstr>직접해 보기 </vt:lpstr>
      <vt:lpstr>직접해보기 </vt:lpstr>
      <vt:lpstr>액티비티와 인텐트 기본 ▶명시적 인텐트</vt:lpstr>
      <vt:lpstr>인텐트에 사용되는 메서드</vt:lpstr>
      <vt:lpstr>액티비티와 인텐트 기본 ▶명시적 인텐트</vt:lpstr>
      <vt:lpstr>액티비티와 인텐트 기본 ▶명시적 인텐트</vt:lpstr>
      <vt:lpstr>액티비티와 인텐트 기본 ▶명시적 인텐트</vt:lpstr>
      <vt:lpstr>액티비티와 인텐트 기본 ▶완성하기</vt:lpstr>
      <vt:lpstr>액티비티와 인텐트 기본 ▶완성하기</vt:lpstr>
      <vt:lpstr>액티비티와 인텐트 기본 ▶완성하기</vt:lpstr>
      <vt:lpstr>액티비티와 인텐트 기본 ▶명시적 인텐트(레이팅바연습)</vt:lpstr>
      <vt:lpstr>액티비티와 인텐트 기본 ▶명시적 인텐트</vt:lpstr>
      <vt:lpstr>액티비티와 인텐트 기본 ▶명시적 인텐트</vt:lpstr>
      <vt:lpstr>액티비티와 인텐트 기본 ▶명시적 인텐트</vt:lpstr>
      <vt:lpstr>액티비티와 인텐트 기본 ▶명시적 인텐트</vt:lpstr>
      <vt:lpstr>액티비티와 인텐트 기본 ▶명시적 인텐트</vt:lpstr>
      <vt:lpstr>액티비티와 인텐트 기본 ▶명시적 인텐트</vt:lpstr>
      <vt:lpstr>액티비티와 인텐트 기본 ▶명시적 인텐트</vt:lpstr>
      <vt:lpstr>직접 풀어보기</vt:lpstr>
      <vt:lpstr>직접 풀어보기</vt:lpstr>
      <vt:lpstr>직접 풀어보기</vt:lpstr>
      <vt:lpstr>직접 풀어보기</vt:lpstr>
      <vt:lpstr>직접 풀어보기</vt:lpstr>
      <vt:lpstr>Xml 구조 </vt:lpstr>
      <vt:lpstr>MainActivity.java</vt:lpstr>
      <vt:lpstr>MainActivity.java</vt:lpstr>
      <vt:lpstr>ResultActivity.java</vt:lpstr>
      <vt:lpstr>ResultActivity.java</vt:lpstr>
      <vt:lpstr>ResultActivity.java</vt:lpstr>
      <vt:lpstr>액티비티와 인텐트 응용 ▶양방향 액티비티</vt:lpstr>
      <vt:lpstr>인텐트에 사용되는 메서드 서로 데이터를 교환하는 양방향</vt:lpstr>
      <vt:lpstr>인텐트에 사용되는 메서드 동작과정</vt:lpstr>
      <vt:lpstr>2. 액티비티와 인텐트 응용 ▶양방향 액티비티</vt:lpstr>
      <vt:lpstr>액티비티와 인텐트 응용 ▶양방향 액티비티</vt:lpstr>
      <vt:lpstr>2. 액티비티와 인텐트 응용 ▶양방향 액티비티</vt:lpstr>
      <vt:lpstr>직접풀어보기</vt:lpstr>
      <vt:lpstr>직접풀어보기</vt:lpstr>
      <vt:lpstr>직접풀어보기</vt:lpstr>
      <vt:lpstr>액티비티와 인텐트 응용 ▶암시적 인텐트</vt:lpstr>
      <vt:lpstr>액티비티와 인텐트 응용 ▶암시적 인텐트</vt:lpstr>
      <vt:lpstr>액티비티와 인텐트 응용 ▶암시적 인텐트</vt:lpstr>
      <vt:lpstr>2. 액티비티와 인텐트 응용 ▶암시적 인텐트</vt:lpstr>
      <vt:lpstr>액티비티와 인텐트 응용 ▶암시적 인텐트</vt:lpstr>
      <vt:lpstr>액티비티와 인텐트 응용 ▶암시적 인텐트</vt:lpstr>
      <vt:lpstr>액티비티와 인텐트 응용 ▶암시적 인텐트</vt:lpstr>
      <vt:lpstr>직접해보기 </vt:lpstr>
      <vt:lpstr>직접해보기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amiga</dc:creator>
  <cp:lastModifiedBy>SMART-00</cp:lastModifiedBy>
  <cp:revision>312</cp:revision>
  <dcterms:created xsi:type="dcterms:W3CDTF">2017-01-09T05:29:11Z</dcterms:created>
  <dcterms:modified xsi:type="dcterms:W3CDTF">2018-05-13T23:27:00Z</dcterms:modified>
</cp:coreProperties>
</file>